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4"/>
    <p:sldMasterId id="2147483726" r:id="rId5"/>
    <p:sldMasterId id="2147483752" r:id="rId6"/>
    <p:sldMasterId id="2147483653" r:id="rId7"/>
    <p:sldMasterId id="2147483657" r:id="rId8"/>
  </p:sldMasterIdLst>
  <p:notesMasterIdLst>
    <p:notesMasterId r:id="rId20"/>
  </p:notesMasterIdLst>
  <p:handoutMasterIdLst>
    <p:handoutMasterId r:id="rId21"/>
  </p:handoutMasterIdLst>
  <p:sldIdLst>
    <p:sldId id="271" r:id="rId9"/>
    <p:sldId id="2147469293" r:id="rId10"/>
    <p:sldId id="2147469289" r:id="rId11"/>
    <p:sldId id="2147469294" r:id="rId12"/>
    <p:sldId id="2147469283" r:id="rId13"/>
    <p:sldId id="267" r:id="rId14"/>
    <p:sldId id="2147469295" r:id="rId15"/>
    <p:sldId id="2147469287" r:id="rId16"/>
    <p:sldId id="2147469288" r:id="rId17"/>
    <p:sldId id="2147469291" r:id="rId18"/>
    <p:sldId id="2147469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5F759B-0273-044B-37DA-4363143A9875}" name="Kaur, Suman [USA]" initials="SK" userId="S::620170@bah.com::13f107ac-8c57-4109-b0b1-ce9d880d1a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505"/>
    <a:srgbClr val="23D2D7"/>
    <a:srgbClr val="000000"/>
    <a:srgbClr val="00A5B5"/>
    <a:srgbClr val="BAD63A"/>
    <a:srgbClr val="E55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39" autoAdjust="0"/>
    <p:restoredTop sz="96190" autoAdjust="0"/>
  </p:normalViewPr>
  <p:slideViewPr>
    <p:cSldViewPr snapToGrid="0">
      <p:cViewPr varScale="1">
        <p:scale>
          <a:sx n="78" d="100"/>
          <a:sy n="78" d="100"/>
        </p:scale>
        <p:origin x="1186" y="72"/>
      </p:cViewPr>
      <p:guideLst/>
    </p:cSldViewPr>
  </p:slideViewPr>
  <p:outlineViewPr>
    <p:cViewPr>
      <p:scale>
        <a:sx n="33" d="100"/>
        <a:sy n="33" d="100"/>
      </p:scale>
      <p:origin x="0" y="-76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A77610-7D7C-4791-83C8-2AD823C0DFBA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D254A1C3-5E87-4542-823F-E127BB96A912}">
      <dgm:prSet phldrT="[Text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2. Evaluate existing data for suitability and alternative use cases</a:t>
          </a:r>
        </a:p>
      </dgm:t>
    </dgm:pt>
    <dgm:pt modelId="{56CDF950-E759-419C-AF9A-3832AD4F285B}" type="parTrans" cxnId="{D67B2C89-98CB-49D7-81CC-D644148D4930}">
      <dgm:prSet/>
      <dgm:spPr/>
      <dgm:t>
        <a:bodyPr/>
        <a:lstStyle/>
        <a:p>
          <a:endParaRPr lang="en-US"/>
        </a:p>
      </dgm:t>
    </dgm:pt>
    <dgm:pt modelId="{C4FB8AE8-09D6-46FE-AE64-75404EC7B7D5}" type="sibTrans" cxnId="{D67B2C89-98CB-49D7-81CC-D644148D4930}">
      <dgm:prSet/>
      <dgm:spPr/>
      <dgm:t>
        <a:bodyPr/>
        <a:lstStyle/>
        <a:p>
          <a:endParaRPr lang="en-US"/>
        </a:p>
      </dgm:t>
    </dgm:pt>
    <dgm:pt modelId="{01161300-C578-4796-AC47-37AA8E8F99C3}">
      <dgm:prSet phldrT="[Text]"/>
      <dgm:spPr>
        <a:solidFill>
          <a:srgbClr val="F7A81B"/>
        </a:solidFill>
      </dgm:spPr>
      <dgm:t>
        <a:bodyPr/>
        <a:lstStyle/>
        <a:p>
          <a:endParaRPr lang="en-US"/>
        </a:p>
      </dgm:t>
    </dgm:pt>
    <dgm:pt modelId="{FCB74C89-9749-40FB-9D17-4FEAA3D7D4D5}" type="sibTrans" cxnId="{B3C19B2F-8B03-4A50-B31E-B4BA03CD15C0}">
      <dgm:prSet/>
      <dgm:spPr/>
      <dgm:t>
        <a:bodyPr/>
        <a:lstStyle/>
        <a:p>
          <a:endParaRPr lang="en-US"/>
        </a:p>
      </dgm:t>
    </dgm:pt>
    <dgm:pt modelId="{B6A878A4-B6C0-4345-88FA-757BEC9EC327}" type="parTrans" cxnId="{B3C19B2F-8B03-4A50-B31E-B4BA03CD15C0}">
      <dgm:prSet/>
      <dgm:spPr/>
      <dgm:t>
        <a:bodyPr/>
        <a:lstStyle/>
        <a:p>
          <a:endParaRPr lang="en-US"/>
        </a:p>
      </dgm:t>
    </dgm:pt>
    <dgm:pt modelId="{4A610B81-87E4-4C85-A6EE-932AB3D84787}" type="pres">
      <dgm:prSet presAssocID="{BAA77610-7D7C-4791-83C8-2AD823C0DFBA}" presName="Name0" presStyleCnt="0">
        <dgm:presLayoutVars>
          <dgm:dir/>
          <dgm:animOne val="branch"/>
          <dgm:animLvl val="lvl"/>
        </dgm:presLayoutVars>
      </dgm:prSet>
      <dgm:spPr/>
    </dgm:pt>
    <dgm:pt modelId="{EB095FA1-8C61-46BF-9EEC-1DCB8E13E609}" type="pres">
      <dgm:prSet presAssocID="{D254A1C3-5E87-4542-823F-E127BB96A912}" presName="chaos" presStyleCnt="0"/>
      <dgm:spPr/>
    </dgm:pt>
    <dgm:pt modelId="{D309C1CF-DB18-4182-826F-B014F5006CF4}" type="pres">
      <dgm:prSet presAssocID="{D254A1C3-5E87-4542-823F-E127BB96A912}" presName="parTx1" presStyleLbl="revTx" presStyleIdx="0" presStyleCnt="1" custScaleX="75662" custScaleY="85686"/>
      <dgm:spPr>
        <a:prstGeom prst="roundRect">
          <a:avLst/>
        </a:prstGeom>
      </dgm:spPr>
    </dgm:pt>
    <dgm:pt modelId="{DDC4C01F-9580-409C-87F2-F6EA38A1681D}" type="pres">
      <dgm:prSet presAssocID="{D254A1C3-5E87-4542-823F-E127BB96A912}" presName="c1" presStyleLbl="node1" presStyleIdx="0" presStyleCnt="19"/>
      <dgm:spPr/>
    </dgm:pt>
    <dgm:pt modelId="{E57CF2E2-C0DA-4388-A102-9B17374A7150}" type="pres">
      <dgm:prSet presAssocID="{D254A1C3-5E87-4542-823F-E127BB96A912}" presName="c2" presStyleLbl="node1" presStyleIdx="1" presStyleCnt="19"/>
      <dgm:spPr/>
    </dgm:pt>
    <dgm:pt modelId="{D6175AD6-0F5F-4F7F-9F1F-9A7CF5A232B6}" type="pres">
      <dgm:prSet presAssocID="{D254A1C3-5E87-4542-823F-E127BB96A912}" presName="c3" presStyleLbl="node1" presStyleIdx="2" presStyleCnt="19"/>
      <dgm:spPr/>
    </dgm:pt>
    <dgm:pt modelId="{29927540-616C-47DA-AC37-F2F3D6EAD4A7}" type="pres">
      <dgm:prSet presAssocID="{D254A1C3-5E87-4542-823F-E127BB96A912}" presName="c4" presStyleLbl="node1" presStyleIdx="3" presStyleCnt="19"/>
      <dgm:spPr/>
    </dgm:pt>
    <dgm:pt modelId="{9F8D3BD4-18A9-469A-8354-412F588F3021}" type="pres">
      <dgm:prSet presAssocID="{D254A1C3-5E87-4542-823F-E127BB96A912}" presName="c5" presStyleLbl="node1" presStyleIdx="4" presStyleCnt="19"/>
      <dgm:spPr/>
    </dgm:pt>
    <dgm:pt modelId="{89E4AA1D-4C77-42BC-9100-94CEB36E358E}" type="pres">
      <dgm:prSet presAssocID="{D254A1C3-5E87-4542-823F-E127BB96A912}" presName="c6" presStyleLbl="node1" presStyleIdx="5" presStyleCnt="19"/>
      <dgm:spPr/>
    </dgm:pt>
    <dgm:pt modelId="{1BE1EEBE-4B19-40AA-997F-B32172CC4D92}" type="pres">
      <dgm:prSet presAssocID="{D254A1C3-5E87-4542-823F-E127BB96A912}" presName="c7" presStyleLbl="node1" presStyleIdx="6" presStyleCnt="19"/>
      <dgm:spPr/>
    </dgm:pt>
    <dgm:pt modelId="{52829924-95B0-4B2F-800D-8567E16B6F37}" type="pres">
      <dgm:prSet presAssocID="{D254A1C3-5E87-4542-823F-E127BB96A912}" presName="c8" presStyleLbl="node1" presStyleIdx="7" presStyleCnt="19"/>
      <dgm:spPr/>
    </dgm:pt>
    <dgm:pt modelId="{8ECFA98F-C4BC-47CB-A60A-CB83AD443F24}" type="pres">
      <dgm:prSet presAssocID="{D254A1C3-5E87-4542-823F-E127BB96A912}" presName="c9" presStyleLbl="node1" presStyleIdx="8" presStyleCnt="19"/>
      <dgm:spPr/>
    </dgm:pt>
    <dgm:pt modelId="{0DA343F9-D0DA-4EDF-AF32-E682B736B3E4}" type="pres">
      <dgm:prSet presAssocID="{D254A1C3-5E87-4542-823F-E127BB96A912}" presName="c10" presStyleLbl="node1" presStyleIdx="9" presStyleCnt="19"/>
      <dgm:spPr/>
    </dgm:pt>
    <dgm:pt modelId="{65955A61-6ED9-400A-ACD0-786789BB82F9}" type="pres">
      <dgm:prSet presAssocID="{D254A1C3-5E87-4542-823F-E127BB96A912}" presName="c11" presStyleLbl="node1" presStyleIdx="10" presStyleCnt="19"/>
      <dgm:spPr/>
    </dgm:pt>
    <dgm:pt modelId="{BAFA2139-2557-403C-B448-D7B5CE4E1026}" type="pres">
      <dgm:prSet presAssocID="{D254A1C3-5E87-4542-823F-E127BB96A912}" presName="c12" presStyleLbl="node1" presStyleIdx="11" presStyleCnt="19"/>
      <dgm:spPr/>
    </dgm:pt>
    <dgm:pt modelId="{A26E0B23-C8B2-4FA0-901A-D995A743D7F8}" type="pres">
      <dgm:prSet presAssocID="{D254A1C3-5E87-4542-823F-E127BB96A912}" presName="c13" presStyleLbl="node1" presStyleIdx="12" presStyleCnt="19"/>
      <dgm:spPr/>
    </dgm:pt>
    <dgm:pt modelId="{C892811C-24BE-4885-B753-71C88179759C}" type="pres">
      <dgm:prSet presAssocID="{D254A1C3-5E87-4542-823F-E127BB96A912}" presName="c14" presStyleLbl="node1" presStyleIdx="13" presStyleCnt="19"/>
      <dgm:spPr/>
    </dgm:pt>
    <dgm:pt modelId="{69AF0DA8-ECF0-48B8-9121-C470E5D95700}" type="pres">
      <dgm:prSet presAssocID="{D254A1C3-5E87-4542-823F-E127BB96A912}" presName="c15" presStyleLbl="node1" presStyleIdx="14" presStyleCnt="19"/>
      <dgm:spPr/>
    </dgm:pt>
    <dgm:pt modelId="{B8E147E5-A23E-44FD-B472-2E1EF925D53F}" type="pres">
      <dgm:prSet presAssocID="{D254A1C3-5E87-4542-823F-E127BB96A912}" presName="c16" presStyleLbl="node1" presStyleIdx="15" presStyleCnt="19"/>
      <dgm:spPr/>
    </dgm:pt>
    <dgm:pt modelId="{C438AA38-6B52-44D9-8021-2AE0EB74DE4B}" type="pres">
      <dgm:prSet presAssocID="{D254A1C3-5E87-4542-823F-E127BB96A912}" presName="c17" presStyleLbl="node1" presStyleIdx="16" presStyleCnt="19"/>
      <dgm:spPr/>
    </dgm:pt>
    <dgm:pt modelId="{DF848B1E-C574-46BF-B3C1-CB2B466FD324}" type="pres">
      <dgm:prSet presAssocID="{D254A1C3-5E87-4542-823F-E127BB96A912}" presName="c18" presStyleLbl="node1" presStyleIdx="17" presStyleCnt="19"/>
      <dgm:spPr/>
    </dgm:pt>
    <dgm:pt modelId="{FF459B5A-959F-4002-B78E-D6F5B0C7474B}" type="pres">
      <dgm:prSet presAssocID="{C4FB8AE8-09D6-46FE-AE64-75404EC7B7D5}" presName="chevronComposite1" presStyleCnt="0"/>
      <dgm:spPr/>
    </dgm:pt>
    <dgm:pt modelId="{3AC33AF6-0267-4C76-9D52-DA707BF3DAD8}" type="pres">
      <dgm:prSet presAssocID="{C4FB8AE8-09D6-46FE-AE64-75404EC7B7D5}" presName="chevron1" presStyleLbl="sibTrans2D1" presStyleIdx="0" presStyleCnt="2" custScaleY="39463"/>
      <dgm:spPr>
        <a:solidFill>
          <a:schemeClr val="accent1"/>
        </a:solidFill>
      </dgm:spPr>
    </dgm:pt>
    <dgm:pt modelId="{C78217A2-E839-4C3D-A496-ABF2CC5D62E5}" type="pres">
      <dgm:prSet presAssocID="{C4FB8AE8-09D6-46FE-AE64-75404EC7B7D5}" presName="spChevron1" presStyleCnt="0"/>
      <dgm:spPr/>
    </dgm:pt>
    <dgm:pt modelId="{A1385342-93EB-45E7-BFE8-55C458B74EBB}" type="pres">
      <dgm:prSet presAssocID="{C4FB8AE8-09D6-46FE-AE64-75404EC7B7D5}" presName="overlap" presStyleCnt="0"/>
      <dgm:spPr/>
    </dgm:pt>
    <dgm:pt modelId="{E6CAB587-C37D-471A-9982-7A257BCD7649}" type="pres">
      <dgm:prSet presAssocID="{C4FB8AE8-09D6-46FE-AE64-75404EC7B7D5}" presName="chevronComposite2" presStyleCnt="0"/>
      <dgm:spPr/>
    </dgm:pt>
    <dgm:pt modelId="{EFAA7BA5-CF8C-41E6-AEBC-3F608D5B235A}" type="pres">
      <dgm:prSet presAssocID="{C4FB8AE8-09D6-46FE-AE64-75404EC7B7D5}" presName="chevron2" presStyleLbl="sibTrans2D1" presStyleIdx="1" presStyleCnt="2" custScaleY="39463" custLinFactNeighborX="44692" custLinFactNeighborY="121"/>
      <dgm:spPr>
        <a:solidFill>
          <a:schemeClr val="accent1"/>
        </a:solidFill>
      </dgm:spPr>
    </dgm:pt>
    <dgm:pt modelId="{BEB7263E-96AC-4EB6-A0D2-A54D65612159}" type="pres">
      <dgm:prSet presAssocID="{C4FB8AE8-09D6-46FE-AE64-75404EC7B7D5}" presName="spChevron2" presStyleCnt="0"/>
      <dgm:spPr/>
    </dgm:pt>
    <dgm:pt modelId="{2CB54C7A-B78B-402E-A773-1ABFD1C44FED}" type="pres">
      <dgm:prSet presAssocID="{01161300-C578-4796-AC47-37AA8E8F99C3}" presName="last" presStyleCnt="0"/>
      <dgm:spPr/>
    </dgm:pt>
    <dgm:pt modelId="{17639464-8C93-4CE7-B880-6B79E435D94A}" type="pres">
      <dgm:prSet presAssocID="{01161300-C578-4796-AC47-37AA8E8F99C3}" presName="circleTx" presStyleLbl="node1" presStyleIdx="18" presStyleCnt="19" custScaleX="88420" custScaleY="79403" custLinFactNeighborX="15025" custLinFactNeighborY="-2772"/>
      <dgm:spPr/>
    </dgm:pt>
    <dgm:pt modelId="{AE4F5ABB-38B1-4344-A1DA-806A912255F7}" type="pres">
      <dgm:prSet presAssocID="{01161300-C578-4796-AC47-37AA8E8F99C3}" presName="spN" presStyleCnt="0"/>
      <dgm:spPr/>
    </dgm:pt>
  </dgm:ptLst>
  <dgm:cxnLst>
    <dgm:cxn modelId="{A889991E-CC35-4593-8058-83BEB38303A5}" type="presOf" srcId="{01161300-C578-4796-AC47-37AA8E8F99C3}" destId="{17639464-8C93-4CE7-B880-6B79E435D94A}" srcOrd="0" destOrd="0" presId="urn:microsoft.com/office/officeart/2009/3/layout/RandomtoResultProcess"/>
    <dgm:cxn modelId="{6CB99020-7378-48D2-ACBE-D918BE97167A}" type="presOf" srcId="{BAA77610-7D7C-4791-83C8-2AD823C0DFBA}" destId="{4A610B81-87E4-4C85-A6EE-932AB3D84787}" srcOrd="0" destOrd="0" presId="urn:microsoft.com/office/officeart/2009/3/layout/RandomtoResultProcess"/>
    <dgm:cxn modelId="{B3C19B2F-8B03-4A50-B31E-B4BA03CD15C0}" srcId="{BAA77610-7D7C-4791-83C8-2AD823C0DFBA}" destId="{01161300-C578-4796-AC47-37AA8E8F99C3}" srcOrd="1" destOrd="0" parTransId="{B6A878A4-B6C0-4345-88FA-757BEC9EC327}" sibTransId="{FCB74C89-9749-40FB-9D17-4FEAA3D7D4D5}"/>
    <dgm:cxn modelId="{D67B2C89-98CB-49D7-81CC-D644148D4930}" srcId="{BAA77610-7D7C-4791-83C8-2AD823C0DFBA}" destId="{D254A1C3-5E87-4542-823F-E127BB96A912}" srcOrd="0" destOrd="0" parTransId="{56CDF950-E759-419C-AF9A-3832AD4F285B}" sibTransId="{C4FB8AE8-09D6-46FE-AE64-75404EC7B7D5}"/>
    <dgm:cxn modelId="{C15974D1-32DD-4A50-9210-901D8332F4BC}" type="presOf" srcId="{D254A1C3-5E87-4542-823F-E127BB96A912}" destId="{D309C1CF-DB18-4182-826F-B014F5006CF4}" srcOrd="0" destOrd="0" presId="urn:microsoft.com/office/officeart/2009/3/layout/RandomtoResultProcess"/>
    <dgm:cxn modelId="{A40E2788-2469-4845-AD20-57EC419E7F97}" type="presParOf" srcId="{4A610B81-87E4-4C85-A6EE-932AB3D84787}" destId="{EB095FA1-8C61-46BF-9EEC-1DCB8E13E609}" srcOrd="0" destOrd="0" presId="urn:microsoft.com/office/officeart/2009/3/layout/RandomtoResultProcess"/>
    <dgm:cxn modelId="{AA1F9FC4-0EFD-4E7B-BA43-BBB400990BC9}" type="presParOf" srcId="{EB095FA1-8C61-46BF-9EEC-1DCB8E13E609}" destId="{D309C1CF-DB18-4182-826F-B014F5006CF4}" srcOrd="0" destOrd="0" presId="urn:microsoft.com/office/officeart/2009/3/layout/RandomtoResultProcess"/>
    <dgm:cxn modelId="{774C0AF4-7BBB-4C21-BDC9-C4A5939FB03E}" type="presParOf" srcId="{EB095FA1-8C61-46BF-9EEC-1DCB8E13E609}" destId="{DDC4C01F-9580-409C-87F2-F6EA38A1681D}" srcOrd="1" destOrd="0" presId="urn:microsoft.com/office/officeart/2009/3/layout/RandomtoResultProcess"/>
    <dgm:cxn modelId="{5E8F014A-511B-4718-AC33-896251F496A9}" type="presParOf" srcId="{EB095FA1-8C61-46BF-9EEC-1DCB8E13E609}" destId="{E57CF2E2-C0DA-4388-A102-9B17374A7150}" srcOrd="2" destOrd="0" presId="urn:microsoft.com/office/officeart/2009/3/layout/RandomtoResultProcess"/>
    <dgm:cxn modelId="{4237F69A-7EF1-47A9-A06F-E762E9732599}" type="presParOf" srcId="{EB095FA1-8C61-46BF-9EEC-1DCB8E13E609}" destId="{D6175AD6-0F5F-4F7F-9F1F-9A7CF5A232B6}" srcOrd="3" destOrd="0" presId="urn:microsoft.com/office/officeart/2009/3/layout/RandomtoResultProcess"/>
    <dgm:cxn modelId="{4ADBBA62-F148-41F5-9B79-CA264CD7D2C1}" type="presParOf" srcId="{EB095FA1-8C61-46BF-9EEC-1DCB8E13E609}" destId="{29927540-616C-47DA-AC37-F2F3D6EAD4A7}" srcOrd="4" destOrd="0" presId="urn:microsoft.com/office/officeart/2009/3/layout/RandomtoResultProcess"/>
    <dgm:cxn modelId="{1F0FDD47-98CB-4F50-A06A-A376A1D7BF2D}" type="presParOf" srcId="{EB095FA1-8C61-46BF-9EEC-1DCB8E13E609}" destId="{9F8D3BD4-18A9-469A-8354-412F588F3021}" srcOrd="5" destOrd="0" presId="urn:microsoft.com/office/officeart/2009/3/layout/RandomtoResultProcess"/>
    <dgm:cxn modelId="{55FDED1D-6FCF-477E-901B-8A19F6A1DE1F}" type="presParOf" srcId="{EB095FA1-8C61-46BF-9EEC-1DCB8E13E609}" destId="{89E4AA1D-4C77-42BC-9100-94CEB36E358E}" srcOrd="6" destOrd="0" presId="urn:microsoft.com/office/officeart/2009/3/layout/RandomtoResultProcess"/>
    <dgm:cxn modelId="{1221298F-AFB4-4AE4-8A94-5B124B410E12}" type="presParOf" srcId="{EB095FA1-8C61-46BF-9EEC-1DCB8E13E609}" destId="{1BE1EEBE-4B19-40AA-997F-B32172CC4D92}" srcOrd="7" destOrd="0" presId="urn:microsoft.com/office/officeart/2009/3/layout/RandomtoResultProcess"/>
    <dgm:cxn modelId="{199BADBE-DC95-4C19-9457-B2682676E1DA}" type="presParOf" srcId="{EB095FA1-8C61-46BF-9EEC-1DCB8E13E609}" destId="{52829924-95B0-4B2F-800D-8567E16B6F37}" srcOrd="8" destOrd="0" presId="urn:microsoft.com/office/officeart/2009/3/layout/RandomtoResultProcess"/>
    <dgm:cxn modelId="{A6E1E50D-B085-4CC3-8EA8-A182C92FB232}" type="presParOf" srcId="{EB095FA1-8C61-46BF-9EEC-1DCB8E13E609}" destId="{8ECFA98F-C4BC-47CB-A60A-CB83AD443F24}" srcOrd="9" destOrd="0" presId="urn:microsoft.com/office/officeart/2009/3/layout/RandomtoResultProcess"/>
    <dgm:cxn modelId="{B473D73C-8BDD-4112-9BFC-99CE29074CCC}" type="presParOf" srcId="{EB095FA1-8C61-46BF-9EEC-1DCB8E13E609}" destId="{0DA343F9-D0DA-4EDF-AF32-E682B736B3E4}" srcOrd="10" destOrd="0" presId="urn:microsoft.com/office/officeart/2009/3/layout/RandomtoResultProcess"/>
    <dgm:cxn modelId="{A7D6B239-63C0-4682-B612-E560F27597DC}" type="presParOf" srcId="{EB095FA1-8C61-46BF-9EEC-1DCB8E13E609}" destId="{65955A61-6ED9-400A-ACD0-786789BB82F9}" srcOrd="11" destOrd="0" presId="urn:microsoft.com/office/officeart/2009/3/layout/RandomtoResultProcess"/>
    <dgm:cxn modelId="{CE476B8F-6528-4085-B26B-B299EC8BD504}" type="presParOf" srcId="{EB095FA1-8C61-46BF-9EEC-1DCB8E13E609}" destId="{BAFA2139-2557-403C-B448-D7B5CE4E1026}" srcOrd="12" destOrd="0" presId="urn:microsoft.com/office/officeart/2009/3/layout/RandomtoResultProcess"/>
    <dgm:cxn modelId="{E3839939-CAF3-4C58-80FD-0442BEC41009}" type="presParOf" srcId="{EB095FA1-8C61-46BF-9EEC-1DCB8E13E609}" destId="{A26E0B23-C8B2-4FA0-901A-D995A743D7F8}" srcOrd="13" destOrd="0" presId="urn:microsoft.com/office/officeart/2009/3/layout/RandomtoResultProcess"/>
    <dgm:cxn modelId="{2972BDDD-7D6B-4EB7-8778-A292B96F72E0}" type="presParOf" srcId="{EB095FA1-8C61-46BF-9EEC-1DCB8E13E609}" destId="{C892811C-24BE-4885-B753-71C88179759C}" srcOrd="14" destOrd="0" presId="urn:microsoft.com/office/officeart/2009/3/layout/RandomtoResultProcess"/>
    <dgm:cxn modelId="{AE7C2953-4001-4CC4-ABA1-BDDA23525B4E}" type="presParOf" srcId="{EB095FA1-8C61-46BF-9EEC-1DCB8E13E609}" destId="{69AF0DA8-ECF0-48B8-9121-C470E5D95700}" srcOrd="15" destOrd="0" presId="urn:microsoft.com/office/officeart/2009/3/layout/RandomtoResultProcess"/>
    <dgm:cxn modelId="{9E78EBC7-0F6A-476C-9DF8-9B71452FF865}" type="presParOf" srcId="{EB095FA1-8C61-46BF-9EEC-1DCB8E13E609}" destId="{B8E147E5-A23E-44FD-B472-2E1EF925D53F}" srcOrd="16" destOrd="0" presId="urn:microsoft.com/office/officeart/2009/3/layout/RandomtoResultProcess"/>
    <dgm:cxn modelId="{9E11C495-D4E2-4B8A-A986-A276F21C2BA9}" type="presParOf" srcId="{EB095FA1-8C61-46BF-9EEC-1DCB8E13E609}" destId="{C438AA38-6B52-44D9-8021-2AE0EB74DE4B}" srcOrd="17" destOrd="0" presId="urn:microsoft.com/office/officeart/2009/3/layout/RandomtoResultProcess"/>
    <dgm:cxn modelId="{51C9A85B-1A3C-4FA5-96F2-A3ABF3D62E52}" type="presParOf" srcId="{EB095FA1-8C61-46BF-9EEC-1DCB8E13E609}" destId="{DF848B1E-C574-46BF-B3C1-CB2B466FD324}" srcOrd="18" destOrd="0" presId="urn:microsoft.com/office/officeart/2009/3/layout/RandomtoResultProcess"/>
    <dgm:cxn modelId="{BA62F9FB-94DC-4B9F-8F06-F6F8E32D81F5}" type="presParOf" srcId="{4A610B81-87E4-4C85-A6EE-932AB3D84787}" destId="{FF459B5A-959F-4002-B78E-D6F5B0C7474B}" srcOrd="1" destOrd="0" presId="urn:microsoft.com/office/officeart/2009/3/layout/RandomtoResultProcess"/>
    <dgm:cxn modelId="{550D52E0-1F29-4D23-B460-5D845DC86C52}" type="presParOf" srcId="{FF459B5A-959F-4002-B78E-D6F5B0C7474B}" destId="{3AC33AF6-0267-4C76-9D52-DA707BF3DAD8}" srcOrd="0" destOrd="0" presId="urn:microsoft.com/office/officeart/2009/3/layout/RandomtoResultProcess"/>
    <dgm:cxn modelId="{73C8F5D4-339F-4848-997B-ADE38C5981C6}" type="presParOf" srcId="{FF459B5A-959F-4002-B78E-D6F5B0C7474B}" destId="{C78217A2-E839-4C3D-A496-ABF2CC5D62E5}" srcOrd="1" destOrd="0" presId="urn:microsoft.com/office/officeart/2009/3/layout/RandomtoResultProcess"/>
    <dgm:cxn modelId="{F1E46D88-7B08-4E4B-A003-B051F194437B}" type="presParOf" srcId="{4A610B81-87E4-4C85-A6EE-932AB3D84787}" destId="{A1385342-93EB-45E7-BFE8-55C458B74EBB}" srcOrd="2" destOrd="0" presId="urn:microsoft.com/office/officeart/2009/3/layout/RandomtoResultProcess"/>
    <dgm:cxn modelId="{96B5E112-9378-46DC-BAF3-3D6BEA361D18}" type="presParOf" srcId="{4A610B81-87E4-4C85-A6EE-932AB3D84787}" destId="{E6CAB587-C37D-471A-9982-7A257BCD7649}" srcOrd="3" destOrd="0" presId="urn:microsoft.com/office/officeart/2009/3/layout/RandomtoResultProcess"/>
    <dgm:cxn modelId="{D90BE623-3799-4FDB-8453-5EC0D9619FCA}" type="presParOf" srcId="{E6CAB587-C37D-471A-9982-7A257BCD7649}" destId="{EFAA7BA5-CF8C-41E6-AEBC-3F608D5B235A}" srcOrd="0" destOrd="0" presId="urn:microsoft.com/office/officeart/2009/3/layout/RandomtoResultProcess"/>
    <dgm:cxn modelId="{8FE849F5-2A13-4C63-BE0B-EC1A5DFB5DDD}" type="presParOf" srcId="{E6CAB587-C37D-471A-9982-7A257BCD7649}" destId="{BEB7263E-96AC-4EB6-A0D2-A54D65612159}" srcOrd="1" destOrd="0" presId="urn:microsoft.com/office/officeart/2009/3/layout/RandomtoResultProcess"/>
    <dgm:cxn modelId="{6955446A-3104-4F2F-9D01-E61493916C8C}" type="presParOf" srcId="{4A610B81-87E4-4C85-A6EE-932AB3D84787}" destId="{2CB54C7A-B78B-402E-A773-1ABFD1C44FED}" srcOrd="4" destOrd="0" presId="urn:microsoft.com/office/officeart/2009/3/layout/RandomtoResultProcess"/>
    <dgm:cxn modelId="{785D2A7C-1BD1-453B-8347-42E151BD5CFB}" type="presParOf" srcId="{2CB54C7A-B78B-402E-A773-1ABFD1C44FED}" destId="{17639464-8C93-4CE7-B880-6B79E435D94A}" srcOrd="0" destOrd="0" presId="urn:microsoft.com/office/officeart/2009/3/layout/RandomtoResultProcess"/>
    <dgm:cxn modelId="{1F7DB0F2-8DCC-436A-88F0-8B87ECFEE24E}" type="presParOf" srcId="{2CB54C7A-B78B-402E-A773-1ABFD1C44FED}" destId="{AE4F5ABB-38B1-4344-A1DA-806A912255F7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09CD34-A17F-4280-9801-A30353726A22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FB0713-6534-4D65-9C85-42EE55185956}">
      <dgm:prSet phldrT="[Text]"/>
      <dgm:spPr/>
      <dgm:t>
        <a:bodyPr/>
        <a:lstStyle/>
        <a:p>
          <a:r>
            <a:rPr lang="en-US" dirty="0"/>
            <a:t>Should we dermo an asset?</a:t>
          </a:r>
        </a:p>
      </dgm:t>
    </dgm:pt>
    <dgm:pt modelId="{5E5EDDD3-20D6-4569-B317-27CD99DC3DE6}" type="parTrans" cxnId="{A57CB4D5-FEAA-41B7-9AD1-BF2B2A344705}">
      <dgm:prSet/>
      <dgm:spPr/>
      <dgm:t>
        <a:bodyPr/>
        <a:lstStyle/>
        <a:p>
          <a:endParaRPr lang="en-US"/>
        </a:p>
      </dgm:t>
    </dgm:pt>
    <dgm:pt modelId="{2BCD1784-1151-4D9D-8786-2875014EF535}" type="sibTrans" cxnId="{A57CB4D5-FEAA-41B7-9AD1-BF2B2A344705}">
      <dgm:prSet/>
      <dgm:spPr/>
      <dgm:t>
        <a:bodyPr/>
        <a:lstStyle/>
        <a:p>
          <a:endParaRPr lang="en-US"/>
        </a:p>
      </dgm:t>
    </dgm:pt>
    <dgm:pt modelId="{D8D6D3C9-1E88-40A6-AD9C-193A602DEAD5}">
      <dgm:prSet phldrT="[Text]"/>
      <dgm:spPr/>
      <dgm:t>
        <a:bodyPr/>
        <a:lstStyle/>
        <a:p>
          <a:r>
            <a:rPr lang="en-US" b="0" dirty="0"/>
            <a:t>How many given parts should we stock?</a:t>
          </a:r>
        </a:p>
      </dgm:t>
    </dgm:pt>
    <dgm:pt modelId="{B3DF1E0A-7416-4411-9856-2B2623E94664}" type="parTrans" cxnId="{572285C2-8CFF-4E4C-BA6D-C27099DAE58E}">
      <dgm:prSet/>
      <dgm:spPr/>
      <dgm:t>
        <a:bodyPr/>
        <a:lstStyle/>
        <a:p>
          <a:endParaRPr lang="en-US"/>
        </a:p>
      </dgm:t>
    </dgm:pt>
    <dgm:pt modelId="{0AA82C7D-232E-4269-8280-82FF7965E8E4}" type="sibTrans" cxnId="{572285C2-8CFF-4E4C-BA6D-C27099DAE58E}">
      <dgm:prSet/>
      <dgm:spPr/>
      <dgm:t>
        <a:bodyPr/>
        <a:lstStyle/>
        <a:p>
          <a:endParaRPr lang="en-US"/>
        </a:p>
      </dgm:t>
    </dgm:pt>
    <dgm:pt modelId="{7B88BAE4-FF5A-4876-9391-485AAB00126D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8A16448E-8EFF-42F6-9B23-D870F4A37609}" type="sibTrans" cxnId="{116BDF13-99ED-411F-8CB2-C1D16EDBC543}">
      <dgm:prSet/>
      <dgm:spPr/>
      <dgm:t>
        <a:bodyPr/>
        <a:lstStyle/>
        <a:p>
          <a:endParaRPr lang="en-US"/>
        </a:p>
      </dgm:t>
    </dgm:pt>
    <dgm:pt modelId="{D855C37F-F3F2-445D-A68D-B736E171FEFA}" type="parTrans" cxnId="{116BDF13-99ED-411F-8CB2-C1D16EDBC543}">
      <dgm:prSet/>
      <dgm:spPr/>
      <dgm:t>
        <a:bodyPr/>
        <a:lstStyle/>
        <a:p>
          <a:endParaRPr lang="en-US"/>
        </a:p>
      </dgm:t>
    </dgm:pt>
    <dgm:pt modelId="{73715C14-1C29-479D-B5D8-A005F4585566}">
      <dgm:prSet phldrT="[Text]"/>
      <dgm:spPr/>
      <dgm:t>
        <a:bodyPr/>
        <a:lstStyle/>
        <a:p>
          <a:r>
            <a:rPr lang="en-US"/>
            <a:t>TOA Whitespace</a:t>
          </a:r>
        </a:p>
      </dgm:t>
    </dgm:pt>
    <dgm:pt modelId="{3EBF640E-0AB7-4C7F-BA4B-0BFCA0A4CFB6}" type="sibTrans" cxnId="{56C88872-B8F8-425A-8402-13CDED8D1B43}">
      <dgm:prSet/>
      <dgm:spPr/>
      <dgm:t>
        <a:bodyPr/>
        <a:lstStyle/>
        <a:p>
          <a:endParaRPr lang="en-US"/>
        </a:p>
      </dgm:t>
    </dgm:pt>
    <dgm:pt modelId="{8CE849A5-B215-4708-99B3-DFD87E415F36}" type="parTrans" cxnId="{56C88872-B8F8-425A-8402-13CDED8D1B43}">
      <dgm:prSet/>
      <dgm:spPr/>
      <dgm:t>
        <a:bodyPr/>
        <a:lstStyle/>
        <a:p>
          <a:endParaRPr lang="en-US"/>
        </a:p>
      </dgm:t>
    </dgm:pt>
    <dgm:pt modelId="{EB026C0C-7635-4786-8138-50C8DDA7B6FD}" type="pres">
      <dgm:prSet presAssocID="{A809CD34-A17F-4280-9801-A30353726A22}" presName="Name0" presStyleCnt="0">
        <dgm:presLayoutVars>
          <dgm:chMax val="4"/>
          <dgm:resizeHandles val="exact"/>
        </dgm:presLayoutVars>
      </dgm:prSet>
      <dgm:spPr/>
    </dgm:pt>
    <dgm:pt modelId="{1F4EDEB4-C2D2-4ECF-9D35-D3448DFC2F9B}" type="pres">
      <dgm:prSet presAssocID="{A809CD34-A17F-4280-9801-A30353726A22}" presName="ellipse" presStyleLbl="trBgShp" presStyleIdx="0" presStyleCnt="1"/>
      <dgm:spPr/>
    </dgm:pt>
    <dgm:pt modelId="{23674572-355E-4816-BAED-4D5FDDEE55A0}" type="pres">
      <dgm:prSet presAssocID="{A809CD34-A17F-4280-9801-A30353726A22}" presName="arrow1" presStyleLbl="fgShp" presStyleIdx="0" presStyleCnt="1"/>
      <dgm:spPr/>
    </dgm:pt>
    <dgm:pt modelId="{A4F0FB3E-3550-4218-BDA8-AD18F37E8685}" type="pres">
      <dgm:prSet presAssocID="{A809CD34-A17F-4280-9801-A30353726A22}" presName="rectangle" presStyleLbl="revTx" presStyleIdx="0" presStyleCnt="1">
        <dgm:presLayoutVars>
          <dgm:bulletEnabled val="1"/>
        </dgm:presLayoutVars>
      </dgm:prSet>
      <dgm:spPr/>
    </dgm:pt>
    <dgm:pt modelId="{1C84A2DA-71B6-40DB-9F2F-409C8FF86103}" type="pres">
      <dgm:prSet presAssocID="{D8D6D3C9-1E88-40A6-AD9C-193A602DEAD5}" presName="item1" presStyleLbl="node1" presStyleIdx="0" presStyleCnt="3">
        <dgm:presLayoutVars>
          <dgm:bulletEnabled val="1"/>
        </dgm:presLayoutVars>
      </dgm:prSet>
      <dgm:spPr/>
    </dgm:pt>
    <dgm:pt modelId="{07C0D6D2-7FC9-4861-9B84-6AB91421191A}" type="pres">
      <dgm:prSet presAssocID="{73715C14-1C29-479D-B5D8-A005F4585566}" presName="item2" presStyleLbl="node1" presStyleIdx="1" presStyleCnt="3">
        <dgm:presLayoutVars>
          <dgm:bulletEnabled val="1"/>
        </dgm:presLayoutVars>
      </dgm:prSet>
      <dgm:spPr/>
    </dgm:pt>
    <dgm:pt modelId="{0DAC36FD-7E2B-4FFF-BB2C-0DBF8890ED94}" type="pres">
      <dgm:prSet presAssocID="{7B88BAE4-FF5A-4876-9391-485AAB00126D}" presName="item3" presStyleLbl="node1" presStyleIdx="2" presStyleCnt="3">
        <dgm:presLayoutVars>
          <dgm:bulletEnabled val="1"/>
        </dgm:presLayoutVars>
      </dgm:prSet>
      <dgm:spPr/>
    </dgm:pt>
    <dgm:pt modelId="{0DC2BB38-5E5D-42D2-B270-932443C8BC5F}" type="pres">
      <dgm:prSet presAssocID="{A809CD34-A17F-4280-9801-A30353726A22}" presName="funnel" presStyleLbl="trAlignAcc1" presStyleIdx="0" presStyleCnt="1"/>
      <dgm:spPr/>
    </dgm:pt>
  </dgm:ptLst>
  <dgm:cxnLst>
    <dgm:cxn modelId="{116BDF13-99ED-411F-8CB2-C1D16EDBC543}" srcId="{A809CD34-A17F-4280-9801-A30353726A22}" destId="{7B88BAE4-FF5A-4876-9391-485AAB00126D}" srcOrd="3" destOrd="0" parTransId="{D855C37F-F3F2-445D-A68D-B736E171FEFA}" sibTransId="{8A16448E-8EFF-42F6-9B23-D870F4A37609}"/>
    <dgm:cxn modelId="{9FCA1037-8904-4E14-A24F-51D31C6524B4}" type="presOf" srcId="{7B88BAE4-FF5A-4876-9391-485AAB00126D}" destId="{A4F0FB3E-3550-4218-BDA8-AD18F37E8685}" srcOrd="0" destOrd="0" presId="urn:microsoft.com/office/officeart/2005/8/layout/funnel1"/>
    <dgm:cxn modelId="{56C88872-B8F8-425A-8402-13CDED8D1B43}" srcId="{A809CD34-A17F-4280-9801-A30353726A22}" destId="{73715C14-1C29-479D-B5D8-A005F4585566}" srcOrd="2" destOrd="0" parTransId="{8CE849A5-B215-4708-99B3-DFD87E415F36}" sibTransId="{3EBF640E-0AB7-4C7F-BA4B-0BFCA0A4CFB6}"/>
    <dgm:cxn modelId="{6DD549BB-A6B8-4DE4-98D2-DA44A216BA9A}" type="presOf" srcId="{5DFB0713-6534-4D65-9C85-42EE55185956}" destId="{0DAC36FD-7E2B-4FFF-BB2C-0DBF8890ED94}" srcOrd="0" destOrd="0" presId="urn:microsoft.com/office/officeart/2005/8/layout/funnel1"/>
    <dgm:cxn modelId="{C17604BF-0D00-4A68-A8F8-10D3D7B7F59B}" type="presOf" srcId="{A809CD34-A17F-4280-9801-A30353726A22}" destId="{EB026C0C-7635-4786-8138-50C8DDA7B6FD}" srcOrd="0" destOrd="0" presId="urn:microsoft.com/office/officeart/2005/8/layout/funnel1"/>
    <dgm:cxn modelId="{572285C2-8CFF-4E4C-BA6D-C27099DAE58E}" srcId="{A809CD34-A17F-4280-9801-A30353726A22}" destId="{D8D6D3C9-1E88-40A6-AD9C-193A602DEAD5}" srcOrd="1" destOrd="0" parTransId="{B3DF1E0A-7416-4411-9856-2B2623E94664}" sibTransId="{0AA82C7D-232E-4269-8280-82FF7965E8E4}"/>
    <dgm:cxn modelId="{A57CB4D5-FEAA-41B7-9AD1-BF2B2A344705}" srcId="{A809CD34-A17F-4280-9801-A30353726A22}" destId="{5DFB0713-6534-4D65-9C85-42EE55185956}" srcOrd="0" destOrd="0" parTransId="{5E5EDDD3-20D6-4569-B317-27CD99DC3DE6}" sibTransId="{2BCD1784-1151-4D9D-8786-2875014EF535}"/>
    <dgm:cxn modelId="{5EAF7FF6-1EFF-4406-82D1-36FDBA442093}" type="presOf" srcId="{D8D6D3C9-1E88-40A6-AD9C-193A602DEAD5}" destId="{07C0D6D2-7FC9-4861-9B84-6AB91421191A}" srcOrd="0" destOrd="0" presId="urn:microsoft.com/office/officeart/2005/8/layout/funnel1"/>
    <dgm:cxn modelId="{23593AFC-B781-4F94-BC16-FEDED3AB20DC}" type="presOf" srcId="{73715C14-1C29-479D-B5D8-A005F4585566}" destId="{1C84A2DA-71B6-40DB-9F2F-409C8FF86103}" srcOrd="0" destOrd="0" presId="urn:microsoft.com/office/officeart/2005/8/layout/funnel1"/>
    <dgm:cxn modelId="{F1EF3ABF-4C21-4E39-B342-4C97ADD9AD8A}" type="presParOf" srcId="{EB026C0C-7635-4786-8138-50C8DDA7B6FD}" destId="{1F4EDEB4-C2D2-4ECF-9D35-D3448DFC2F9B}" srcOrd="0" destOrd="0" presId="urn:microsoft.com/office/officeart/2005/8/layout/funnel1"/>
    <dgm:cxn modelId="{3FD427BD-A7DA-431D-966A-E0D81CD89ED7}" type="presParOf" srcId="{EB026C0C-7635-4786-8138-50C8DDA7B6FD}" destId="{23674572-355E-4816-BAED-4D5FDDEE55A0}" srcOrd="1" destOrd="0" presId="urn:microsoft.com/office/officeart/2005/8/layout/funnel1"/>
    <dgm:cxn modelId="{E8A64E70-9061-410F-BA4E-5483E16A62F7}" type="presParOf" srcId="{EB026C0C-7635-4786-8138-50C8DDA7B6FD}" destId="{A4F0FB3E-3550-4218-BDA8-AD18F37E8685}" srcOrd="2" destOrd="0" presId="urn:microsoft.com/office/officeart/2005/8/layout/funnel1"/>
    <dgm:cxn modelId="{05FD023F-AECD-4ADC-9C92-840CC17A4F34}" type="presParOf" srcId="{EB026C0C-7635-4786-8138-50C8DDA7B6FD}" destId="{1C84A2DA-71B6-40DB-9F2F-409C8FF86103}" srcOrd="3" destOrd="0" presId="urn:microsoft.com/office/officeart/2005/8/layout/funnel1"/>
    <dgm:cxn modelId="{4F11A757-C235-4203-AA8D-7FD8BE194D06}" type="presParOf" srcId="{EB026C0C-7635-4786-8138-50C8DDA7B6FD}" destId="{07C0D6D2-7FC9-4861-9B84-6AB91421191A}" srcOrd="4" destOrd="0" presId="urn:microsoft.com/office/officeart/2005/8/layout/funnel1"/>
    <dgm:cxn modelId="{9B826768-37FF-47BE-AEE0-C13BEF3EF131}" type="presParOf" srcId="{EB026C0C-7635-4786-8138-50C8DDA7B6FD}" destId="{0DAC36FD-7E2B-4FFF-BB2C-0DBF8890ED94}" srcOrd="5" destOrd="0" presId="urn:microsoft.com/office/officeart/2005/8/layout/funnel1"/>
    <dgm:cxn modelId="{0AA6CCE9-DBE1-4D71-B6E3-229D67FB5B30}" type="presParOf" srcId="{EB026C0C-7635-4786-8138-50C8DDA7B6FD}" destId="{0DC2BB38-5E5D-42D2-B270-932443C8BC5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9C1CF-DB18-4182-826F-B014F5006CF4}">
      <dsp:nvSpPr>
        <dsp:cNvPr id="0" name=""/>
        <dsp:cNvSpPr/>
      </dsp:nvSpPr>
      <dsp:spPr>
        <a:xfrm>
          <a:off x="644309" y="823974"/>
          <a:ext cx="1599693" cy="597013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2. Evaluate existing data for suitability and alternative use cases</a:t>
          </a:r>
        </a:p>
      </dsp:txBody>
      <dsp:txXfrm>
        <a:off x="673453" y="853118"/>
        <a:ext cx="1541405" cy="538725"/>
      </dsp:txXfrm>
    </dsp:sp>
    <dsp:sp modelId="{DDC4C01F-9580-409C-87F2-F6EA38A1681D}">
      <dsp:nvSpPr>
        <dsp:cNvPr id="0" name=""/>
        <dsp:cNvSpPr/>
      </dsp:nvSpPr>
      <dsp:spPr>
        <a:xfrm>
          <a:off x="384622" y="562202"/>
          <a:ext cx="168179" cy="168179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CF2E2-C0DA-4388-A102-9B17374A7150}">
      <dsp:nvSpPr>
        <dsp:cNvPr id="0" name=""/>
        <dsp:cNvSpPr/>
      </dsp:nvSpPr>
      <dsp:spPr>
        <a:xfrm>
          <a:off x="502348" y="326750"/>
          <a:ext cx="168179" cy="168179"/>
        </a:xfrm>
        <a:prstGeom prst="ellipse">
          <a:avLst/>
        </a:prstGeom>
        <a:solidFill>
          <a:schemeClr val="accent1">
            <a:shade val="50000"/>
            <a:hueOff val="5417"/>
            <a:satOff val="-2031"/>
            <a:lumOff val="48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75AD6-0F5F-4F7F-9F1F-9A7CF5A232B6}">
      <dsp:nvSpPr>
        <dsp:cNvPr id="0" name=""/>
        <dsp:cNvSpPr/>
      </dsp:nvSpPr>
      <dsp:spPr>
        <a:xfrm>
          <a:off x="784890" y="373840"/>
          <a:ext cx="264282" cy="264282"/>
        </a:xfrm>
        <a:prstGeom prst="ellipse">
          <a:avLst/>
        </a:prstGeom>
        <a:solidFill>
          <a:schemeClr val="accent1">
            <a:shade val="50000"/>
            <a:hueOff val="10835"/>
            <a:satOff val="-4062"/>
            <a:lumOff val="968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927540-616C-47DA-AC37-F2F3D6EAD4A7}">
      <dsp:nvSpPr>
        <dsp:cNvPr id="0" name=""/>
        <dsp:cNvSpPr/>
      </dsp:nvSpPr>
      <dsp:spPr>
        <a:xfrm>
          <a:off x="1020342" y="114843"/>
          <a:ext cx="168179" cy="168179"/>
        </a:xfrm>
        <a:prstGeom prst="ellipse">
          <a:avLst/>
        </a:prstGeom>
        <a:solidFill>
          <a:schemeClr val="accent1">
            <a:shade val="50000"/>
            <a:hueOff val="16252"/>
            <a:satOff val="-6093"/>
            <a:lumOff val="145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D3BD4-18A9-469A-8354-412F588F3021}">
      <dsp:nvSpPr>
        <dsp:cNvPr id="0" name=""/>
        <dsp:cNvSpPr/>
      </dsp:nvSpPr>
      <dsp:spPr>
        <a:xfrm>
          <a:off x="1326430" y="20662"/>
          <a:ext cx="168179" cy="168179"/>
        </a:xfrm>
        <a:prstGeom prst="ellipse">
          <a:avLst/>
        </a:prstGeom>
        <a:solidFill>
          <a:schemeClr val="accent1">
            <a:shade val="50000"/>
            <a:hueOff val="21670"/>
            <a:satOff val="-8124"/>
            <a:lumOff val="193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4AA1D-4C77-42BC-9100-94CEB36E358E}">
      <dsp:nvSpPr>
        <dsp:cNvPr id="0" name=""/>
        <dsp:cNvSpPr/>
      </dsp:nvSpPr>
      <dsp:spPr>
        <a:xfrm>
          <a:off x="1703153" y="185478"/>
          <a:ext cx="168179" cy="168179"/>
        </a:xfrm>
        <a:prstGeom prst="ellipse">
          <a:avLst/>
        </a:prstGeom>
        <a:solidFill>
          <a:schemeClr val="accent1">
            <a:shade val="50000"/>
            <a:hueOff val="27087"/>
            <a:satOff val="-10155"/>
            <a:lumOff val="242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1EEBE-4B19-40AA-997F-B32172CC4D92}">
      <dsp:nvSpPr>
        <dsp:cNvPr id="0" name=""/>
        <dsp:cNvSpPr/>
      </dsp:nvSpPr>
      <dsp:spPr>
        <a:xfrm>
          <a:off x="1938605" y="303204"/>
          <a:ext cx="264282" cy="264282"/>
        </a:xfrm>
        <a:prstGeom prst="ellipse">
          <a:avLst/>
        </a:prstGeom>
        <a:solidFill>
          <a:schemeClr val="accent1">
            <a:shade val="50000"/>
            <a:hueOff val="32504"/>
            <a:satOff val="-12186"/>
            <a:lumOff val="290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29924-95B0-4B2F-800D-8567E16B6F37}">
      <dsp:nvSpPr>
        <dsp:cNvPr id="0" name=""/>
        <dsp:cNvSpPr/>
      </dsp:nvSpPr>
      <dsp:spPr>
        <a:xfrm>
          <a:off x="2268238" y="562202"/>
          <a:ext cx="168179" cy="168179"/>
        </a:xfrm>
        <a:prstGeom prst="ellipse">
          <a:avLst/>
        </a:prstGeom>
        <a:solidFill>
          <a:schemeClr val="accent1">
            <a:shade val="50000"/>
            <a:hueOff val="37922"/>
            <a:satOff val="-14217"/>
            <a:lumOff val="3390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CFA98F-C4BC-47CB-A60A-CB83AD443F24}">
      <dsp:nvSpPr>
        <dsp:cNvPr id="0" name=""/>
        <dsp:cNvSpPr/>
      </dsp:nvSpPr>
      <dsp:spPr>
        <a:xfrm>
          <a:off x="2409509" y="821199"/>
          <a:ext cx="168179" cy="168179"/>
        </a:xfrm>
        <a:prstGeom prst="ellipse">
          <a:avLst/>
        </a:prstGeom>
        <a:solidFill>
          <a:schemeClr val="accent1">
            <a:shade val="50000"/>
            <a:hueOff val="43339"/>
            <a:satOff val="-16248"/>
            <a:lumOff val="387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A343F9-D0DA-4EDF-AF32-E682B736B3E4}">
      <dsp:nvSpPr>
        <dsp:cNvPr id="0" name=""/>
        <dsp:cNvSpPr/>
      </dsp:nvSpPr>
      <dsp:spPr>
        <a:xfrm>
          <a:off x="1185159" y="326750"/>
          <a:ext cx="432462" cy="432462"/>
        </a:xfrm>
        <a:prstGeom prst="ellipse">
          <a:avLst/>
        </a:prstGeom>
        <a:solidFill>
          <a:schemeClr val="accent1">
            <a:shade val="50000"/>
            <a:hueOff val="48757"/>
            <a:satOff val="-18279"/>
            <a:lumOff val="4358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55A61-6ED9-400A-ACD0-786789BB82F9}">
      <dsp:nvSpPr>
        <dsp:cNvPr id="0" name=""/>
        <dsp:cNvSpPr/>
      </dsp:nvSpPr>
      <dsp:spPr>
        <a:xfrm>
          <a:off x="266896" y="1221467"/>
          <a:ext cx="168179" cy="168179"/>
        </a:xfrm>
        <a:prstGeom prst="ellipse">
          <a:avLst/>
        </a:prstGeom>
        <a:solidFill>
          <a:schemeClr val="accent1">
            <a:shade val="50000"/>
            <a:hueOff val="48757"/>
            <a:satOff val="-18279"/>
            <a:lumOff val="4358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A2139-2557-403C-B448-D7B5CE4E1026}">
      <dsp:nvSpPr>
        <dsp:cNvPr id="0" name=""/>
        <dsp:cNvSpPr/>
      </dsp:nvSpPr>
      <dsp:spPr>
        <a:xfrm>
          <a:off x="408167" y="1433374"/>
          <a:ext cx="264282" cy="264282"/>
        </a:xfrm>
        <a:prstGeom prst="ellipse">
          <a:avLst/>
        </a:prstGeom>
        <a:solidFill>
          <a:schemeClr val="accent1">
            <a:shade val="50000"/>
            <a:hueOff val="43339"/>
            <a:satOff val="-16248"/>
            <a:lumOff val="387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6E0B23-C8B2-4FA0-901A-D995A743D7F8}">
      <dsp:nvSpPr>
        <dsp:cNvPr id="0" name=""/>
        <dsp:cNvSpPr/>
      </dsp:nvSpPr>
      <dsp:spPr>
        <a:xfrm>
          <a:off x="761345" y="1621735"/>
          <a:ext cx="384411" cy="384411"/>
        </a:xfrm>
        <a:prstGeom prst="ellipse">
          <a:avLst/>
        </a:prstGeom>
        <a:solidFill>
          <a:schemeClr val="accent1">
            <a:shade val="50000"/>
            <a:hueOff val="37922"/>
            <a:satOff val="-14217"/>
            <a:lumOff val="3390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2811C-24BE-4885-B753-71C88179759C}">
      <dsp:nvSpPr>
        <dsp:cNvPr id="0" name=""/>
        <dsp:cNvSpPr/>
      </dsp:nvSpPr>
      <dsp:spPr>
        <a:xfrm>
          <a:off x="1255794" y="1927823"/>
          <a:ext cx="168179" cy="168179"/>
        </a:xfrm>
        <a:prstGeom prst="ellipse">
          <a:avLst/>
        </a:prstGeom>
        <a:solidFill>
          <a:schemeClr val="accent1">
            <a:shade val="50000"/>
            <a:hueOff val="32504"/>
            <a:satOff val="-12186"/>
            <a:lumOff val="290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F0DA8-ECF0-48B8-9121-C470E5D95700}">
      <dsp:nvSpPr>
        <dsp:cNvPr id="0" name=""/>
        <dsp:cNvSpPr/>
      </dsp:nvSpPr>
      <dsp:spPr>
        <a:xfrm>
          <a:off x="1349975" y="1621735"/>
          <a:ext cx="264282" cy="264282"/>
        </a:xfrm>
        <a:prstGeom prst="ellipse">
          <a:avLst/>
        </a:prstGeom>
        <a:solidFill>
          <a:schemeClr val="accent1">
            <a:shade val="50000"/>
            <a:hueOff val="27087"/>
            <a:satOff val="-10155"/>
            <a:lumOff val="242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147E5-A23E-44FD-B472-2E1EF925D53F}">
      <dsp:nvSpPr>
        <dsp:cNvPr id="0" name=""/>
        <dsp:cNvSpPr/>
      </dsp:nvSpPr>
      <dsp:spPr>
        <a:xfrm>
          <a:off x="1585427" y="1951368"/>
          <a:ext cx="168179" cy="168179"/>
        </a:xfrm>
        <a:prstGeom prst="ellipse">
          <a:avLst/>
        </a:prstGeom>
        <a:solidFill>
          <a:schemeClr val="accent1">
            <a:shade val="50000"/>
            <a:hueOff val="21670"/>
            <a:satOff val="-8124"/>
            <a:lumOff val="193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8AA38-6B52-44D9-8021-2AE0EB74DE4B}">
      <dsp:nvSpPr>
        <dsp:cNvPr id="0" name=""/>
        <dsp:cNvSpPr/>
      </dsp:nvSpPr>
      <dsp:spPr>
        <a:xfrm>
          <a:off x="1797334" y="1574645"/>
          <a:ext cx="384411" cy="384411"/>
        </a:xfrm>
        <a:prstGeom prst="ellipse">
          <a:avLst/>
        </a:prstGeom>
        <a:solidFill>
          <a:schemeClr val="accent1">
            <a:shade val="50000"/>
            <a:hueOff val="16252"/>
            <a:satOff val="-6093"/>
            <a:lumOff val="145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48B1E-C574-46BF-B3C1-CB2B466FD324}">
      <dsp:nvSpPr>
        <dsp:cNvPr id="0" name=""/>
        <dsp:cNvSpPr/>
      </dsp:nvSpPr>
      <dsp:spPr>
        <a:xfrm>
          <a:off x="2315328" y="1480464"/>
          <a:ext cx="264282" cy="264282"/>
        </a:xfrm>
        <a:prstGeom prst="ellipse">
          <a:avLst/>
        </a:prstGeom>
        <a:solidFill>
          <a:schemeClr val="accent1">
            <a:shade val="50000"/>
            <a:hueOff val="10835"/>
            <a:satOff val="-4062"/>
            <a:lumOff val="968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33AF6-0267-4C76-9D52-DA707BF3DAD8}">
      <dsp:nvSpPr>
        <dsp:cNvPr id="0" name=""/>
        <dsp:cNvSpPr/>
      </dsp:nvSpPr>
      <dsp:spPr>
        <a:xfrm>
          <a:off x="2579611" y="821960"/>
          <a:ext cx="776160" cy="584753"/>
        </a:xfrm>
        <a:prstGeom prst="chevron">
          <a:avLst>
            <a:gd name="adj" fmla="val 6231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A7BA5-CF8C-41E6-AEBC-3F608D5B235A}">
      <dsp:nvSpPr>
        <dsp:cNvPr id="0" name=""/>
        <dsp:cNvSpPr/>
      </dsp:nvSpPr>
      <dsp:spPr>
        <a:xfrm>
          <a:off x="3561533" y="823753"/>
          <a:ext cx="776160" cy="584753"/>
        </a:xfrm>
        <a:prstGeom prst="chevron">
          <a:avLst>
            <a:gd name="adj" fmla="val 6231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639464-8C93-4CE7-B880-6B79E435D94A}">
      <dsp:nvSpPr>
        <dsp:cNvPr id="0" name=""/>
        <dsp:cNvSpPr/>
      </dsp:nvSpPr>
      <dsp:spPr>
        <a:xfrm>
          <a:off x="4450005" y="386414"/>
          <a:ext cx="1590925" cy="1428683"/>
        </a:xfrm>
        <a:prstGeom prst="ellipse">
          <a:avLst/>
        </a:prstGeom>
        <a:solidFill>
          <a:srgbClr val="F7A81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682991" y="595640"/>
        <a:ext cx="1124953" cy="10102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4EDEB4-C2D2-4ECF-9D35-D3448DFC2F9B}">
      <dsp:nvSpPr>
        <dsp:cNvPr id="0" name=""/>
        <dsp:cNvSpPr/>
      </dsp:nvSpPr>
      <dsp:spPr>
        <a:xfrm>
          <a:off x="1354169" y="111531"/>
          <a:ext cx="2213477" cy="76871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74572-355E-4816-BAED-4D5FDDEE55A0}">
      <dsp:nvSpPr>
        <dsp:cNvPr id="0" name=""/>
        <dsp:cNvSpPr/>
      </dsp:nvSpPr>
      <dsp:spPr>
        <a:xfrm>
          <a:off x="2249856" y="1993846"/>
          <a:ext cx="428968" cy="27453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0FB3E-3550-4218-BDA8-AD18F37E8685}">
      <dsp:nvSpPr>
        <dsp:cNvPr id="0" name=""/>
        <dsp:cNvSpPr/>
      </dsp:nvSpPr>
      <dsp:spPr>
        <a:xfrm>
          <a:off x="1434815" y="2213477"/>
          <a:ext cx="2059049" cy="514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 </a:t>
          </a:r>
        </a:p>
      </dsp:txBody>
      <dsp:txXfrm>
        <a:off x="1434815" y="2213477"/>
        <a:ext cx="2059049" cy="514762"/>
      </dsp:txXfrm>
    </dsp:sp>
    <dsp:sp modelId="{1C84A2DA-71B6-40DB-9F2F-409C8FF86103}">
      <dsp:nvSpPr>
        <dsp:cNvPr id="0" name=""/>
        <dsp:cNvSpPr/>
      </dsp:nvSpPr>
      <dsp:spPr>
        <a:xfrm>
          <a:off x="2158914" y="939612"/>
          <a:ext cx="772143" cy="7721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TOA Whitespace</a:t>
          </a:r>
        </a:p>
      </dsp:txBody>
      <dsp:txXfrm>
        <a:off x="2271992" y="1052690"/>
        <a:ext cx="545987" cy="545987"/>
      </dsp:txXfrm>
    </dsp:sp>
    <dsp:sp modelId="{07C0D6D2-7FC9-4861-9B84-6AB91421191A}">
      <dsp:nvSpPr>
        <dsp:cNvPr id="0" name=""/>
        <dsp:cNvSpPr/>
      </dsp:nvSpPr>
      <dsp:spPr>
        <a:xfrm>
          <a:off x="1606403" y="360333"/>
          <a:ext cx="772143" cy="7721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/>
            <a:t>How many given parts should we stock?</a:t>
          </a:r>
        </a:p>
      </dsp:txBody>
      <dsp:txXfrm>
        <a:off x="1719481" y="473411"/>
        <a:ext cx="545987" cy="545987"/>
      </dsp:txXfrm>
    </dsp:sp>
    <dsp:sp modelId="{0DAC36FD-7E2B-4FFF-BB2C-0DBF8890ED94}">
      <dsp:nvSpPr>
        <dsp:cNvPr id="0" name=""/>
        <dsp:cNvSpPr/>
      </dsp:nvSpPr>
      <dsp:spPr>
        <a:xfrm>
          <a:off x="2395705" y="173646"/>
          <a:ext cx="772143" cy="7721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Should we dermo an asset?</a:t>
          </a:r>
        </a:p>
      </dsp:txBody>
      <dsp:txXfrm>
        <a:off x="2508783" y="286724"/>
        <a:ext cx="545987" cy="545987"/>
      </dsp:txXfrm>
    </dsp:sp>
    <dsp:sp modelId="{0DC2BB38-5E5D-42D2-B270-932443C8BC5F}">
      <dsp:nvSpPr>
        <dsp:cNvPr id="0" name=""/>
        <dsp:cNvSpPr/>
      </dsp:nvSpPr>
      <dsp:spPr>
        <a:xfrm>
          <a:off x="1263228" y="17158"/>
          <a:ext cx="2402224" cy="192177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326811-47D5-FFE3-F1DE-A75F1D02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Inter" panose="02000503000000020004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A89E65-3D39-9C1B-962F-4F360A0910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4341D-0234-0344-B981-4F7CC1420007}" type="datetimeFigureOut">
              <a:rPr lang="en-US" smtClean="0">
                <a:latin typeface="Inter" panose="02000503000000020004" pitchFamily="2" charset="0"/>
              </a:rPr>
              <a:t>10/13/2025</a:t>
            </a:fld>
            <a:endParaRPr lang="en-US" dirty="0">
              <a:latin typeface="Inter" panose="02000503000000020004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CEC5C-69A9-1AA6-8836-12A057D3B8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Inter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92C2A-B33C-DD4E-A2A2-0959D39664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E2A0D-E40F-FF42-802B-DE5BC6AFD5C3}" type="slidenum">
              <a:rPr lang="en-US" smtClean="0">
                <a:latin typeface="Inter" panose="02000503000000020004" pitchFamily="2" charset="0"/>
              </a:rPr>
              <a:t>‹#›</a:t>
            </a:fld>
            <a:endParaRPr lang="en-US" dirty="0">
              <a:latin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230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ter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ter" panose="02000503000000020004" pitchFamily="2" charset="0"/>
              </a:defRPr>
            </a:lvl1pPr>
          </a:lstStyle>
          <a:p>
            <a:fld id="{B37B4450-70D5-7642-97AE-A97EC602EC78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ter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ter" panose="02000503000000020004" pitchFamily="2" charset="0"/>
              </a:defRPr>
            </a:lvl1pPr>
          </a:lstStyle>
          <a:p>
            <a:fld id="{42423BC0-CAEC-C747-A5E7-D9A7628E2F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219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511DD-DAB9-1647-97C7-AACDE6029B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97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634DA-1794-96B5-796D-87589BCDC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CF188-4AD2-61C8-93D0-EDDA919AF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592499-C583-515B-B36F-7F1580D44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BC015-3A88-5B9A-2831-A4F05C88C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511DD-DAB9-1647-97C7-AACDE6029B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609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4559E-C277-A02C-8C96-3A66489FF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E5579F-1666-51E7-5CAD-69462AEF14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74F22B-E293-5C1D-5630-DA765605E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5FFBA-80CA-5C7C-1AD2-E878AAB91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511DD-DAB9-1647-97C7-AACDE6029B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112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://www.boozallen.com/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ozallen.com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4.svg"/><Relationship Id="rId4" Type="http://schemas.openxmlformats.org/officeDocument/2006/relationships/image" Target="../media/image7.svg"/><Relationship Id="rId9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emf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emf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hyperlink" Target="http://www.boozallen.com/" TargetMode="External"/><Relationship Id="rId9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boozallen.com/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boozallen.com/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boozallen.com/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">
            <a:extLst>
              <a:ext uri="{FF2B5EF4-FFF2-40B4-BE49-F238E27FC236}">
                <a16:creationId xmlns:a16="http://schemas.microsoft.com/office/drawing/2014/main" id="{290F0FC0-EFC0-5795-DDEF-DE6A13C5CF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092" y="1036"/>
            <a:ext cx="6110951" cy="6871212"/>
          </a:xfrm>
          <a:custGeom>
            <a:avLst/>
            <a:gdLst>
              <a:gd name="connsiteX0" fmla="*/ 0 w 3998913"/>
              <a:gd name="connsiteY0" fmla="*/ 0 h 4827588"/>
              <a:gd name="connsiteX1" fmla="*/ 1999457 w 3998913"/>
              <a:gd name="connsiteY1" fmla="*/ 0 h 4827588"/>
              <a:gd name="connsiteX2" fmla="*/ 1999457 w 3998913"/>
              <a:gd name="connsiteY2" fmla="*/ 2828132 h 4827588"/>
              <a:gd name="connsiteX3" fmla="*/ 3998913 w 3998913"/>
              <a:gd name="connsiteY3" fmla="*/ 2828132 h 4827588"/>
              <a:gd name="connsiteX4" fmla="*/ 3998913 w 3998913"/>
              <a:gd name="connsiteY4" fmla="*/ 4827588 h 4827588"/>
              <a:gd name="connsiteX5" fmla="*/ 0 w 3998913"/>
              <a:gd name="connsiteY5" fmla="*/ 4827588 h 4827588"/>
              <a:gd name="connsiteX6" fmla="*/ 0 w 3998913"/>
              <a:gd name="connsiteY6" fmla="*/ 0 h 4827588"/>
              <a:gd name="connsiteX0" fmla="*/ 0 w 3998913"/>
              <a:gd name="connsiteY0" fmla="*/ 639271 h 4827588"/>
              <a:gd name="connsiteX1" fmla="*/ 1999457 w 3998913"/>
              <a:gd name="connsiteY1" fmla="*/ 0 h 4827588"/>
              <a:gd name="connsiteX2" fmla="*/ 1999457 w 3998913"/>
              <a:gd name="connsiteY2" fmla="*/ 2828132 h 4827588"/>
              <a:gd name="connsiteX3" fmla="*/ 3998913 w 3998913"/>
              <a:gd name="connsiteY3" fmla="*/ 2828132 h 4827588"/>
              <a:gd name="connsiteX4" fmla="*/ 3998913 w 3998913"/>
              <a:gd name="connsiteY4" fmla="*/ 4827588 h 4827588"/>
              <a:gd name="connsiteX5" fmla="*/ 0 w 3998913"/>
              <a:gd name="connsiteY5" fmla="*/ 4827588 h 4827588"/>
              <a:gd name="connsiteX6" fmla="*/ 0 w 3998913"/>
              <a:gd name="connsiteY6" fmla="*/ 639271 h 4827588"/>
              <a:gd name="connsiteX0" fmla="*/ 0 w 3998913"/>
              <a:gd name="connsiteY0" fmla="*/ 0 h 4188317"/>
              <a:gd name="connsiteX1" fmla="*/ 777559 w 3998913"/>
              <a:gd name="connsiteY1" fmla="*/ 8092 h 4188317"/>
              <a:gd name="connsiteX2" fmla="*/ 1999457 w 3998913"/>
              <a:gd name="connsiteY2" fmla="*/ 2188861 h 4188317"/>
              <a:gd name="connsiteX3" fmla="*/ 3998913 w 3998913"/>
              <a:gd name="connsiteY3" fmla="*/ 2188861 h 4188317"/>
              <a:gd name="connsiteX4" fmla="*/ 3998913 w 3998913"/>
              <a:gd name="connsiteY4" fmla="*/ 4188317 h 4188317"/>
              <a:gd name="connsiteX5" fmla="*/ 0 w 3998913"/>
              <a:gd name="connsiteY5" fmla="*/ 4188317 h 4188317"/>
              <a:gd name="connsiteX6" fmla="*/ 0 w 3998913"/>
              <a:gd name="connsiteY6" fmla="*/ 0 h 4188317"/>
              <a:gd name="connsiteX0" fmla="*/ 0 w 3998913"/>
              <a:gd name="connsiteY0" fmla="*/ 643351 h 4831668"/>
              <a:gd name="connsiteX1" fmla="*/ 777559 w 3998913"/>
              <a:gd name="connsiteY1" fmla="*/ 651443 h 4831668"/>
              <a:gd name="connsiteX2" fmla="*/ 753283 w 3998913"/>
              <a:gd name="connsiteY2" fmla="*/ 0 h 4831668"/>
              <a:gd name="connsiteX3" fmla="*/ 3998913 w 3998913"/>
              <a:gd name="connsiteY3" fmla="*/ 2832212 h 4831668"/>
              <a:gd name="connsiteX4" fmla="*/ 3998913 w 3998913"/>
              <a:gd name="connsiteY4" fmla="*/ 4831668 h 4831668"/>
              <a:gd name="connsiteX5" fmla="*/ 0 w 3998913"/>
              <a:gd name="connsiteY5" fmla="*/ 4831668 h 4831668"/>
              <a:gd name="connsiteX6" fmla="*/ 0 w 3998913"/>
              <a:gd name="connsiteY6" fmla="*/ 643351 h 4831668"/>
              <a:gd name="connsiteX0" fmla="*/ 0 w 3998913"/>
              <a:gd name="connsiteY0" fmla="*/ 643351 h 4831668"/>
              <a:gd name="connsiteX1" fmla="*/ 777559 w 3998913"/>
              <a:gd name="connsiteY1" fmla="*/ 651443 h 4831668"/>
              <a:gd name="connsiteX2" fmla="*/ 753283 w 3998913"/>
              <a:gd name="connsiteY2" fmla="*/ 0 h 4831668"/>
              <a:gd name="connsiteX3" fmla="*/ 3998913 w 3998913"/>
              <a:gd name="connsiteY3" fmla="*/ 8092 h 4831668"/>
              <a:gd name="connsiteX4" fmla="*/ 3998913 w 3998913"/>
              <a:gd name="connsiteY4" fmla="*/ 4831668 h 4831668"/>
              <a:gd name="connsiteX5" fmla="*/ 0 w 3998913"/>
              <a:gd name="connsiteY5" fmla="*/ 4831668 h 4831668"/>
              <a:gd name="connsiteX6" fmla="*/ 0 w 3998913"/>
              <a:gd name="connsiteY6" fmla="*/ 643351 h 4831668"/>
              <a:gd name="connsiteX0" fmla="*/ 0 w 3998913"/>
              <a:gd name="connsiteY0" fmla="*/ 635259 h 4823576"/>
              <a:gd name="connsiteX1" fmla="*/ 777559 w 3998913"/>
              <a:gd name="connsiteY1" fmla="*/ 643351 h 4823576"/>
              <a:gd name="connsiteX2" fmla="*/ 753283 w 3998913"/>
              <a:gd name="connsiteY2" fmla="*/ 0 h 4823576"/>
              <a:gd name="connsiteX3" fmla="*/ 3998913 w 3998913"/>
              <a:gd name="connsiteY3" fmla="*/ 0 h 4823576"/>
              <a:gd name="connsiteX4" fmla="*/ 3998913 w 3998913"/>
              <a:gd name="connsiteY4" fmla="*/ 4823576 h 4823576"/>
              <a:gd name="connsiteX5" fmla="*/ 0 w 3998913"/>
              <a:gd name="connsiteY5" fmla="*/ 4823576 h 4823576"/>
              <a:gd name="connsiteX6" fmla="*/ 0 w 3998913"/>
              <a:gd name="connsiteY6" fmla="*/ 635259 h 4823576"/>
              <a:gd name="connsiteX0" fmla="*/ 0 w 3998913"/>
              <a:gd name="connsiteY0" fmla="*/ 635259 h 4823576"/>
              <a:gd name="connsiteX1" fmla="*/ 753283 w 3998913"/>
              <a:gd name="connsiteY1" fmla="*/ 643351 h 4823576"/>
              <a:gd name="connsiteX2" fmla="*/ 753283 w 3998913"/>
              <a:gd name="connsiteY2" fmla="*/ 0 h 4823576"/>
              <a:gd name="connsiteX3" fmla="*/ 3998913 w 3998913"/>
              <a:gd name="connsiteY3" fmla="*/ 0 h 4823576"/>
              <a:gd name="connsiteX4" fmla="*/ 3998913 w 3998913"/>
              <a:gd name="connsiteY4" fmla="*/ 4823576 h 4823576"/>
              <a:gd name="connsiteX5" fmla="*/ 0 w 3998913"/>
              <a:gd name="connsiteY5" fmla="*/ 4823576 h 4823576"/>
              <a:gd name="connsiteX6" fmla="*/ 0 w 3998913"/>
              <a:gd name="connsiteY6" fmla="*/ 635259 h 4823576"/>
              <a:gd name="connsiteX0" fmla="*/ 0 w 4006662"/>
              <a:gd name="connsiteY0" fmla="*/ 643008 h 4823576"/>
              <a:gd name="connsiteX1" fmla="*/ 761032 w 4006662"/>
              <a:gd name="connsiteY1" fmla="*/ 643351 h 4823576"/>
              <a:gd name="connsiteX2" fmla="*/ 761032 w 4006662"/>
              <a:gd name="connsiteY2" fmla="*/ 0 h 4823576"/>
              <a:gd name="connsiteX3" fmla="*/ 4006662 w 4006662"/>
              <a:gd name="connsiteY3" fmla="*/ 0 h 4823576"/>
              <a:gd name="connsiteX4" fmla="*/ 4006662 w 4006662"/>
              <a:gd name="connsiteY4" fmla="*/ 4823576 h 4823576"/>
              <a:gd name="connsiteX5" fmla="*/ 7749 w 4006662"/>
              <a:gd name="connsiteY5" fmla="*/ 4823576 h 4823576"/>
              <a:gd name="connsiteX6" fmla="*/ 0 w 4006662"/>
              <a:gd name="connsiteY6" fmla="*/ 643008 h 4823576"/>
              <a:gd name="connsiteX0" fmla="*/ 0 w 4006662"/>
              <a:gd name="connsiteY0" fmla="*/ 643008 h 4823576"/>
              <a:gd name="connsiteX1" fmla="*/ 768781 w 4006662"/>
              <a:gd name="connsiteY1" fmla="*/ 643351 h 4823576"/>
              <a:gd name="connsiteX2" fmla="*/ 761032 w 4006662"/>
              <a:gd name="connsiteY2" fmla="*/ 0 h 4823576"/>
              <a:gd name="connsiteX3" fmla="*/ 4006662 w 4006662"/>
              <a:gd name="connsiteY3" fmla="*/ 0 h 4823576"/>
              <a:gd name="connsiteX4" fmla="*/ 4006662 w 4006662"/>
              <a:gd name="connsiteY4" fmla="*/ 4823576 h 4823576"/>
              <a:gd name="connsiteX5" fmla="*/ 7749 w 4006662"/>
              <a:gd name="connsiteY5" fmla="*/ 4823576 h 4823576"/>
              <a:gd name="connsiteX6" fmla="*/ 0 w 4006662"/>
              <a:gd name="connsiteY6" fmla="*/ 643008 h 4823576"/>
              <a:gd name="connsiteX0" fmla="*/ 0 w 4006662"/>
              <a:gd name="connsiteY0" fmla="*/ 667946 h 4848514"/>
              <a:gd name="connsiteX1" fmla="*/ 768781 w 4006662"/>
              <a:gd name="connsiteY1" fmla="*/ 668289 h 4848514"/>
              <a:gd name="connsiteX2" fmla="*/ 752719 w 4006662"/>
              <a:gd name="connsiteY2" fmla="*/ 0 h 4848514"/>
              <a:gd name="connsiteX3" fmla="*/ 4006662 w 4006662"/>
              <a:gd name="connsiteY3" fmla="*/ 24938 h 4848514"/>
              <a:gd name="connsiteX4" fmla="*/ 4006662 w 4006662"/>
              <a:gd name="connsiteY4" fmla="*/ 4848514 h 4848514"/>
              <a:gd name="connsiteX5" fmla="*/ 7749 w 4006662"/>
              <a:gd name="connsiteY5" fmla="*/ 4848514 h 4848514"/>
              <a:gd name="connsiteX6" fmla="*/ 0 w 4006662"/>
              <a:gd name="connsiteY6" fmla="*/ 667946 h 4848514"/>
              <a:gd name="connsiteX0" fmla="*/ 0 w 4006662"/>
              <a:gd name="connsiteY0" fmla="*/ 676259 h 4856827"/>
              <a:gd name="connsiteX1" fmla="*/ 768781 w 4006662"/>
              <a:gd name="connsiteY1" fmla="*/ 676602 h 4856827"/>
              <a:gd name="connsiteX2" fmla="*/ 752719 w 4006662"/>
              <a:gd name="connsiteY2" fmla="*/ 8313 h 4856827"/>
              <a:gd name="connsiteX3" fmla="*/ 4006662 w 4006662"/>
              <a:gd name="connsiteY3" fmla="*/ 0 h 4856827"/>
              <a:gd name="connsiteX4" fmla="*/ 4006662 w 4006662"/>
              <a:gd name="connsiteY4" fmla="*/ 4856827 h 4856827"/>
              <a:gd name="connsiteX5" fmla="*/ 7749 w 4006662"/>
              <a:gd name="connsiteY5" fmla="*/ 4856827 h 4856827"/>
              <a:gd name="connsiteX6" fmla="*/ 0 w 4006662"/>
              <a:gd name="connsiteY6" fmla="*/ 676259 h 4856827"/>
              <a:gd name="connsiteX0" fmla="*/ 0 w 4006662"/>
              <a:gd name="connsiteY0" fmla="*/ 676259 h 4856827"/>
              <a:gd name="connsiteX1" fmla="*/ 768781 w 4006662"/>
              <a:gd name="connsiteY1" fmla="*/ 676602 h 4856827"/>
              <a:gd name="connsiteX2" fmla="*/ 777657 w 4006662"/>
              <a:gd name="connsiteY2" fmla="*/ 8313 h 4856827"/>
              <a:gd name="connsiteX3" fmla="*/ 4006662 w 4006662"/>
              <a:gd name="connsiteY3" fmla="*/ 0 h 4856827"/>
              <a:gd name="connsiteX4" fmla="*/ 4006662 w 4006662"/>
              <a:gd name="connsiteY4" fmla="*/ 4856827 h 4856827"/>
              <a:gd name="connsiteX5" fmla="*/ 7749 w 4006662"/>
              <a:gd name="connsiteY5" fmla="*/ 4856827 h 4856827"/>
              <a:gd name="connsiteX6" fmla="*/ 0 w 4006662"/>
              <a:gd name="connsiteY6" fmla="*/ 676259 h 4856827"/>
              <a:gd name="connsiteX0" fmla="*/ 0 w 4006662"/>
              <a:gd name="connsiteY0" fmla="*/ 676259 h 4856827"/>
              <a:gd name="connsiteX1" fmla="*/ 768781 w 4006662"/>
              <a:gd name="connsiteY1" fmla="*/ 676602 h 4856827"/>
              <a:gd name="connsiteX2" fmla="*/ 769344 w 4006662"/>
              <a:gd name="connsiteY2" fmla="*/ 16626 h 4856827"/>
              <a:gd name="connsiteX3" fmla="*/ 4006662 w 4006662"/>
              <a:gd name="connsiteY3" fmla="*/ 0 h 4856827"/>
              <a:gd name="connsiteX4" fmla="*/ 4006662 w 4006662"/>
              <a:gd name="connsiteY4" fmla="*/ 4856827 h 4856827"/>
              <a:gd name="connsiteX5" fmla="*/ 7749 w 4006662"/>
              <a:gd name="connsiteY5" fmla="*/ 4856827 h 4856827"/>
              <a:gd name="connsiteX6" fmla="*/ 0 w 4006662"/>
              <a:gd name="connsiteY6" fmla="*/ 676259 h 4856827"/>
              <a:gd name="connsiteX0" fmla="*/ 0 w 4006662"/>
              <a:gd name="connsiteY0" fmla="*/ 659633 h 4840201"/>
              <a:gd name="connsiteX1" fmla="*/ 768781 w 4006662"/>
              <a:gd name="connsiteY1" fmla="*/ 659976 h 4840201"/>
              <a:gd name="connsiteX2" fmla="*/ 769344 w 4006662"/>
              <a:gd name="connsiteY2" fmla="*/ 0 h 4840201"/>
              <a:gd name="connsiteX3" fmla="*/ 4006662 w 4006662"/>
              <a:gd name="connsiteY3" fmla="*/ 16625 h 4840201"/>
              <a:gd name="connsiteX4" fmla="*/ 4006662 w 4006662"/>
              <a:gd name="connsiteY4" fmla="*/ 4840201 h 4840201"/>
              <a:gd name="connsiteX5" fmla="*/ 7749 w 4006662"/>
              <a:gd name="connsiteY5" fmla="*/ 4840201 h 4840201"/>
              <a:gd name="connsiteX6" fmla="*/ 0 w 4006662"/>
              <a:gd name="connsiteY6" fmla="*/ 659633 h 4840201"/>
              <a:gd name="connsiteX0" fmla="*/ 0 w 4006662"/>
              <a:gd name="connsiteY0" fmla="*/ 659633 h 4853080"/>
              <a:gd name="connsiteX1" fmla="*/ 768781 w 4006662"/>
              <a:gd name="connsiteY1" fmla="*/ 659976 h 4853080"/>
              <a:gd name="connsiteX2" fmla="*/ 769344 w 4006662"/>
              <a:gd name="connsiteY2" fmla="*/ 0 h 4853080"/>
              <a:gd name="connsiteX3" fmla="*/ 4006662 w 4006662"/>
              <a:gd name="connsiteY3" fmla="*/ 16625 h 4853080"/>
              <a:gd name="connsiteX4" fmla="*/ 4006662 w 4006662"/>
              <a:gd name="connsiteY4" fmla="*/ 4840201 h 4853080"/>
              <a:gd name="connsiteX5" fmla="*/ 7749 w 4006662"/>
              <a:gd name="connsiteY5" fmla="*/ 4853080 h 4853080"/>
              <a:gd name="connsiteX6" fmla="*/ 0 w 4006662"/>
              <a:gd name="connsiteY6" fmla="*/ 659633 h 4853080"/>
              <a:gd name="connsiteX0" fmla="*/ 1215 w 4007877"/>
              <a:gd name="connsiteY0" fmla="*/ 659633 h 4853080"/>
              <a:gd name="connsiteX1" fmla="*/ 769996 w 4007877"/>
              <a:gd name="connsiteY1" fmla="*/ 659976 h 4853080"/>
              <a:gd name="connsiteX2" fmla="*/ 770559 w 4007877"/>
              <a:gd name="connsiteY2" fmla="*/ 0 h 4853080"/>
              <a:gd name="connsiteX3" fmla="*/ 4007877 w 4007877"/>
              <a:gd name="connsiteY3" fmla="*/ 16625 h 4853080"/>
              <a:gd name="connsiteX4" fmla="*/ 4007877 w 4007877"/>
              <a:gd name="connsiteY4" fmla="*/ 4840201 h 4853080"/>
              <a:gd name="connsiteX5" fmla="*/ 0 w 4007877"/>
              <a:gd name="connsiteY5" fmla="*/ 4853080 h 4853080"/>
              <a:gd name="connsiteX6" fmla="*/ 1215 w 4007877"/>
              <a:gd name="connsiteY6" fmla="*/ 659633 h 4853080"/>
              <a:gd name="connsiteX0" fmla="*/ 0 w 4006662"/>
              <a:gd name="connsiteY0" fmla="*/ 659633 h 4853080"/>
              <a:gd name="connsiteX1" fmla="*/ 768781 w 4006662"/>
              <a:gd name="connsiteY1" fmla="*/ 659976 h 4853080"/>
              <a:gd name="connsiteX2" fmla="*/ 769344 w 4006662"/>
              <a:gd name="connsiteY2" fmla="*/ 0 h 4853080"/>
              <a:gd name="connsiteX3" fmla="*/ 4006662 w 4006662"/>
              <a:gd name="connsiteY3" fmla="*/ 16625 h 4853080"/>
              <a:gd name="connsiteX4" fmla="*/ 4006662 w 4006662"/>
              <a:gd name="connsiteY4" fmla="*/ 4840201 h 4853080"/>
              <a:gd name="connsiteX5" fmla="*/ 7749 w 4006662"/>
              <a:gd name="connsiteY5" fmla="*/ 4853080 h 4853080"/>
              <a:gd name="connsiteX6" fmla="*/ 0 w 4006662"/>
              <a:gd name="connsiteY6" fmla="*/ 659633 h 4853080"/>
              <a:gd name="connsiteX0" fmla="*/ 0 w 4006662"/>
              <a:gd name="connsiteY0" fmla="*/ 659633 h 4844115"/>
              <a:gd name="connsiteX1" fmla="*/ 768781 w 4006662"/>
              <a:gd name="connsiteY1" fmla="*/ 659976 h 4844115"/>
              <a:gd name="connsiteX2" fmla="*/ 769344 w 4006662"/>
              <a:gd name="connsiteY2" fmla="*/ 0 h 4844115"/>
              <a:gd name="connsiteX3" fmla="*/ 4006662 w 4006662"/>
              <a:gd name="connsiteY3" fmla="*/ 16625 h 4844115"/>
              <a:gd name="connsiteX4" fmla="*/ 4006662 w 4006662"/>
              <a:gd name="connsiteY4" fmla="*/ 4840201 h 4844115"/>
              <a:gd name="connsiteX5" fmla="*/ 7749 w 4006662"/>
              <a:gd name="connsiteY5" fmla="*/ 4844115 h 4844115"/>
              <a:gd name="connsiteX6" fmla="*/ 0 w 4006662"/>
              <a:gd name="connsiteY6" fmla="*/ 659633 h 4844115"/>
              <a:gd name="connsiteX0" fmla="*/ 1216 w 4007878"/>
              <a:gd name="connsiteY0" fmla="*/ 659633 h 4862044"/>
              <a:gd name="connsiteX1" fmla="*/ 769997 w 4007878"/>
              <a:gd name="connsiteY1" fmla="*/ 659976 h 4862044"/>
              <a:gd name="connsiteX2" fmla="*/ 770560 w 4007878"/>
              <a:gd name="connsiteY2" fmla="*/ 0 h 4862044"/>
              <a:gd name="connsiteX3" fmla="*/ 4007878 w 4007878"/>
              <a:gd name="connsiteY3" fmla="*/ 16625 h 4862044"/>
              <a:gd name="connsiteX4" fmla="*/ 4007878 w 4007878"/>
              <a:gd name="connsiteY4" fmla="*/ 4840201 h 4862044"/>
              <a:gd name="connsiteX5" fmla="*/ 0 w 4007878"/>
              <a:gd name="connsiteY5" fmla="*/ 4862044 h 4862044"/>
              <a:gd name="connsiteX6" fmla="*/ 1216 w 4007878"/>
              <a:gd name="connsiteY6" fmla="*/ 659633 h 4862044"/>
              <a:gd name="connsiteX0" fmla="*/ 1216 w 4007878"/>
              <a:gd name="connsiteY0" fmla="*/ 660938 h 4863349"/>
              <a:gd name="connsiteX1" fmla="*/ 769997 w 4007878"/>
              <a:gd name="connsiteY1" fmla="*/ 661281 h 4863349"/>
              <a:gd name="connsiteX2" fmla="*/ 770560 w 4007878"/>
              <a:gd name="connsiteY2" fmla="*/ 1305 h 4863349"/>
              <a:gd name="connsiteX3" fmla="*/ 4007878 w 4007878"/>
              <a:gd name="connsiteY3" fmla="*/ 0 h 4863349"/>
              <a:gd name="connsiteX4" fmla="*/ 4007878 w 4007878"/>
              <a:gd name="connsiteY4" fmla="*/ 4841506 h 4863349"/>
              <a:gd name="connsiteX5" fmla="*/ 0 w 4007878"/>
              <a:gd name="connsiteY5" fmla="*/ 4863349 h 4863349"/>
              <a:gd name="connsiteX6" fmla="*/ 1216 w 4007878"/>
              <a:gd name="connsiteY6" fmla="*/ 660938 h 4863349"/>
              <a:gd name="connsiteX0" fmla="*/ 1216 w 4007878"/>
              <a:gd name="connsiteY0" fmla="*/ 660938 h 4863349"/>
              <a:gd name="connsiteX1" fmla="*/ 769997 w 4007878"/>
              <a:gd name="connsiteY1" fmla="*/ 661281 h 4863349"/>
              <a:gd name="connsiteX2" fmla="*/ 770560 w 4007878"/>
              <a:gd name="connsiteY2" fmla="*/ 1305 h 4863349"/>
              <a:gd name="connsiteX3" fmla="*/ 4007878 w 4007878"/>
              <a:gd name="connsiteY3" fmla="*/ 0 h 4863349"/>
              <a:gd name="connsiteX4" fmla="*/ 3439467 w 4007878"/>
              <a:gd name="connsiteY4" fmla="*/ 4841506 h 4863349"/>
              <a:gd name="connsiteX5" fmla="*/ 0 w 4007878"/>
              <a:gd name="connsiteY5" fmla="*/ 4863349 h 4863349"/>
              <a:gd name="connsiteX6" fmla="*/ 1216 w 4007878"/>
              <a:gd name="connsiteY6" fmla="*/ 660938 h 4863349"/>
              <a:gd name="connsiteX0" fmla="*/ 1216 w 3451824"/>
              <a:gd name="connsiteY0" fmla="*/ 673294 h 4875705"/>
              <a:gd name="connsiteX1" fmla="*/ 769997 w 3451824"/>
              <a:gd name="connsiteY1" fmla="*/ 673637 h 4875705"/>
              <a:gd name="connsiteX2" fmla="*/ 770560 w 3451824"/>
              <a:gd name="connsiteY2" fmla="*/ 13661 h 4875705"/>
              <a:gd name="connsiteX3" fmla="*/ 3451824 w 3451824"/>
              <a:gd name="connsiteY3" fmla="*/ 0 h 4875705"/>
              <a:gd name="connsiteX4" fmla="*/ 3439467 w 3451824"/>
              <a:gd name="connsiteY4" fmla="*/ 4853862 h 4875705"/>
              <a:gd name="connsiteX5" fmla="*/ 0 w 3451824"/>
              <a:gd name="connsiteY5" fmla="*/ 4875705 h 4875705"/>
              <a:gd name="connsiteX6" fmla="*/ 1216 w 3451824"/>
              <a:gd name="connsiteY6" fmla="*/ 673294 h 4875705"/>
              <a:gd name="connsiteX0" fmla="*/ 1216 w 3439467"/>
              <a:gd name="connsiteY0" fmla="*/ 685650 h 4888061"/>
              <a:gd name="connsiteX1" fmla="*/ 769997 w 3439467"/>
              <a:gd name="connsiteY1" fmla="*/ 685993 h 4888061"/>
              <a:gd name="connsiteX2" fmla="*/ 770560 w 3439467"/>
              <a:gd name="connsiteY2" fmla="*/ 26017 h 4888061"/>
              <a:gd name="connsiteX3" fmla="*/ 3439467 w 3439467"/>
              <a:gd name="connsiteY3" fmla="*/ 0 h 4888061"/>
              <a:gd name="connsiteX4" fmla="*/ 3439467 w 3439467"/>
              <a:gd name="connsiteY4" fmla="*/ 4866218 h 4888061"/>
              <a:gd name="connsiteX5" fmla="*/ 0 w 3439467"/>
              <a:gd name="connsiteY5" fmla="*/ 4888061 h 4888061"/>
              <a:gd name="connsiteX6" fmla="*/ 1216 w 3439467"/>
              <a:gd name="connsiteY6" fmla="*/ 685650 h 4888061"/>
              <a:gd name="connsiteX0" fmla="*/ 1216 w 3439467"/>
              <a:gd name="connsiteY0" fmla="*/ 659633 h 4862044"/>
              <a:gd name="connsiteX1" fmla="*/ 769997 w 3439467"/>
              <a:gd name="connsiteY1" fmla="*/ 659976 h 4862044"/>
              <a:gd name="connsiteX2" fmla="*/ 770560 w 3439467"/>
              <a:gd name="connsiteY2" fmla="*/ 0 h 4862044"/>
              <a:gd name="connsiteX3" fmla="*/ 3439467 w 3439467"/>
              <a:gd name="connsiteY3" fmla="*/ 12083 h 4862044"/>
              <a:gd name="connsiteX4" fmla="*/ 3439467 w 3439467"/>
              <a:gd name="connsiteY4" fmla="*/ 4840201 h 4862044"/>
              <a:gd name="connsiteX5" fmla="*/ 0 w 3439467"/>
              <a:gd name="connsiteY5" fmla="*/ 4862044 h 4862044"/>
              <a:gd name="connsiteX6" fmla="*/ 1216 w 3439467"/>
              <a:gd name="connsiteY6" fmla="*/ 659633 h 4862044"/>
              <a:gd name="connsiteX0" fmla="*/ 1216 w 3439467"/>
              <a:gd name="connsiteY0" fmla="*/ 659633 h 6877111"/>
              <a:gd name="connsiteX1" fmla="*/ 769997 w 3439467"/>
              <a:gd name="connsiteY1" fmla="*/ 659976 h 6877111"/>
              <a:gd name="connsiteX2" fmla="*/ 770560 w 3439467"/>
              <a:gd name="connsiteY2" fmla="*/ 0 h 6877111"/>
              <a:gd name="connsiteX3" fmla="*/ 3439467 w 3439467"/>
              <a:gd name="connsiteY3" fmla="*/ 12083 h 6877111"/>
              <a:gd name="connsiteX4" fmla="*/ 3439467 w 3439467"/>
              <a:gd name="connsiteY4" fmla="*/ 4840201 h 6877111"/>
              <a:gd name="connsiteX5" fmla="*/ 0 w 3439467"/>
              <a:gd name="connsiteY5" fmla="*/ 6877111 h 6877111"/>
              <a:gd name="connsiteX6" fmla="*/ 1216 w 3439467"/>
              <a:gd name="connsiteY6" fmla="*/ 659633 h 6877111"/>
              <a:gd name="connsiteX0" fmla="*/ 1216 w 3473334"/>
              <a:gd name="connsiteY0" fmla="*/ 659633 h 6877111"/>
              <a:gd name="connsiteX1" fmla="*/ 769997 w 3473334"/>
              <a:gd name="connsiteY1" fmla="*/ 659976 h 6877111"/>
              <a:gd name="connsiteX2" fmla="*/ 770560 w 3473334"/>
              <a:gd name="connsiteY2" fmla="*/ 0 h 6877111"/>
              <a:gd name="connsiteX3" fmla="*/ 3439467 w 3473334"/>
              <a:gd name="connsiteY3" fmla="*/ 12083 h 6877111"/>
              <a:gd name="connsiteX4" fmla="*/ 3473334 w 3473334"/>
              <a:gd name="connsiteY4" fmla="*/ 6872201 h 6877111"/>
              <a:gd name="connsiteX5" fmla="*/ 0 w 3473334"/>
              <a:gd name="connsiteY5" fmla="*/ 6877111 h 6877111"/>
              <a:gd name="connsiteX6" fmla="*/ 1216 w 3473334"/>
              <a:gd name="connsiteY6" fmla="*/ 659633 h 6877111"/>
              <a:gd name="connsiteX0" fmla="*/ 1216 w 3447209"/>
              <a:gd name="connsiteY0" fmla="*/ 659633 h 6877111"/>
              <a:gd name="connsiteX1" fmla="*/ 769997 w 3447209"/>
              <a:gd name="connsiteY1" fmla="*/ 659976 h 6877111"/>
              <a:gd name="connsiteX2" fmla="*/ 770560 w 3447209"/>
              <a:gd name="connsiteY2" fmla="*/ 0 h 6877111"/>
              <a:gd name="connsiteX3" fmla="*/ 3439467 w 3447209"/>
              <a:gd name="connsiteY3" fmla="*/ 12083 h 6877111"/>
              <a:gd name="connsiteX4" fmla="*/ 3447209 w 3447209"/>
              <a:gd name="connsiteY4" fmla="*/ 6872201 h 6877111"/>
              <a:gd name="connsiteX5" fmla="*/ 0 w 3447209"/>
              <a:gd name="connsiteY5" fmla="*/ 6877111 h 6877111"/>
              <a:gd name="connsiteX6" fmla="*/ 1216 w 3447209"/>
              <a:gd name="connsiteY6" fmla="*/ 659633 h 6877111"/>
              <a:gd name="connsiteX0" fmla="*/ 1216 w 3440115"/>
              <a:gd name="connsiteY0" fmla="*/ 659633 h 6877111"/>
              <a:gd name="connsiteX1" fmla="*/ 769997 w 3440115"/>
              <a:gd name="connsiteY1" fmla="*/ 659976 h 6877111"/>
              <a:gd name="connsiteX2" fmla="*/ 770560 w 3440115"/>
              <a:gd name="connsiteY2" fmla="*/ 0 h 6877111"/>
              <a:gd name="connsiteX3" fmla="*/ 3439467 w 3440115"/>
              <a:gd name="connsiteY3" fmla="*/ 12083 h 6877111"/>
              <a:gd name="connsiteX4" fmla="*/ 3438500 w 3440115"/>
              <a:gd name="connsiteY4" fmla="*/ 6872201 h 6877111"/>
              <a:gd name="connsiteX5" fmla="*/ 0 w 3440115"/>
              <a:gd name="connsiteY5" fmla="*/ 6877111 h 6877111"/>
              <a:gd name="connsiteX6" fmla="*/ 1216 w 3440115"/>
              <a:gd name="connsiteY6" fmla="*/ 659633 h 6877111"/>
              <a:gd name="connsiteX0" fmla="*/ 1216 w 3440115"/>
              <a:gd name="connsiteY0" fmla="*/ 653734 h 6871212"/>
              <a:gd name="connsiteX1" fmla="*/ 769997 w 3440115"/>
              <a:gd name="connsiteY1" fmla="*/ 654077 h 6871212"/>
              <a:gd name="connsiteX2" fmla="*/ 752862 w 3440115"/>
              <a:gd name="connsiteY2" fmla="*/ 0 h 6871212"/>
              <a:gd name="connsiteX3" fmla="*/ 3439467 w 3440115"/>
              <a:gd name="connsiteY3" fmla="*/ 6184 h 6871212"/>
              <a:gd name="connsiteX4" fmla="*/ 3438500 w 3440115"/>
              <a:gd name="connsiteY4" fmla="*/ 6866302 h 6871212"/>
              <a:gd name="connsiteX5" fmla="*/ 0 w 3440115"/>
              <a:gd name="connsiteY5" fmla="*/ 6871212 h 6871212"/>
              <a:gd name="connsiteX6" fmla="*/ 1216 w 3440115"/>
              <a:gd name="connsiteY6" fmla="*/ 653734 h 6871212"/>
              <a:gd name="connsiteX0" fmla="*/ 1216 w 3440115"/>
              <a:gd name="connsiteY0" fmla="*/ 653734 h 6871212"/>
              <a:gd name="connsiteX1" fmla="*/ 752299 w 3440115"/>
              <a:gd name="connsiteY1" fmla="*/ 654077 h 6871212"/>
              <a:gd name="connsiteX2" fmla="*/ 752862 w 3440115"/>
              <a:gd name="connsiteY2" fmla="*/ 0 h 6871212"/>
              <a:gd name="connsiteX3" fmla="*/ 3439467 w 3440115"/>
              <a:gd name="connsiteY3" fmla="*/ 6184 h 6871212"/>
              <a:gd name="connsiteX4" fmla="*/ 3438500 w 3440115"/>
              <a:gd name="connsiteY4" fmla="*/ 6866302 h 6871212"/>
              <a:gd name="connsiteX5" fmla="*/ 0 w 3440115"/>
              <a:gd name="connsiteY5" fmla="*/ 6871212 h 6871212"/>
              <a:gd name="connsiteX6" fmla="*/ 1216 w 3440115"/>
              <a:gd name="connsiteY6" fmla="*/ 653734 h 6871212"/>
              <a:gd name="connsiteX0" fmla="*/ 21 w 3444819"/>
              <a:gd name="connsiteY0" fmla="*/ 636036 h 6871212"/>
              <a:gd name="connsiteX1" fmla="*/ 757003 w 3444819"/>
              <a:gd name="connsiteY1" fmla="*/ 654077 h 6871212"/>
              <a:gd name="connsiteX2" fmla="*/ 757566 w 3444819"/>
              <a:gd name="connsiteY2" fmla="*/ 0 h 6871212"/>
              <a:gd name="connsiteX3" fmla="*/ 3444171 w 3444819"/>
              <a:gd name="connsiteY3" fmla="*/ 6184 h 6871212"/>
              <a:gd name="connsiteX4" fmla="*/ 3443204 w 3444819"/>
              <a:gd name="connsiteY4" fmla="*/ 6866302 h 6871212"/>
              <a:gd name="connsiteX5" fmla="*/ 4704 w 3444819"/>
              <a:gd name="connsiteY5" fmla="*/ 6871212 h 6871212"/>
              <a:gd name="connsiteX6" fmla="*/ 21 w 3444819"/>
              <a:gd name="connsiteY6" fmla="*/ 636036 h 6871212"/>
              <a:gd name="connsiteX0" fmla="*/ 21 w 3444819"/>
              <a:gd name="connsiteY0" fmla="*/ 636036 h 6871212"/>
              <a:gd name="connsiteX1" fmla="*/ 757003 w 3444819"/>
              <a:gd name="connsiteY1" fmla="*/ 648177 h 6871212"/>
              <a:gd name="connsiteX2" fmla="*/ 757566 w 3444819"/>
              <a:gd name="connsiteY2" fmla="*/ 0 h 6871212"/>
              <a:gd name="connsiteX3" fmla="*/ 3444171 w 3444819"/>
              <a:gd name="connsiteY3" fmla="*/ 6184 h 6871212"/>
              <a:gd name="connsiteX4" fmla="*/ 3443204 w 3444819"/>
              <a:gd name="connsiteY4" fmla="*/ 6866302 h 6871212"/>
              <a:gd name="connsiteX5" fmla="*/ 4704 w 3444819"/>
              <a:gd name="connsiteY5" fmla="*/ 6871212 h 6871212"/>
              <a:gd name="connsiteX6" fmla="*/ 21 w 3444819"/>
              <a:gd name="connsiteY6" fmla="*/ 636036 h 6871212"/>
              <a:gd name="connsiteX0" fmla="*/ 21 w 3444819"/>
              <a:gd name="connsiteY0" fmla="*/ 647834 h 6871212"/>
              <a:gd name="connsiteX1" fmla="*/ 757003 w 3444819"/>
              <a:gd name="connsiteY1" fmla="*/ 648177 h 6871212"/>
              <a:gd name="connsiteX2" fmla="*/ 757566 w 3444819"/>
              <a:gd name="connsiteY2" fmla="*/ 0 h 6871212"/>
              <a:gd name="connsiteX3" fmla="*/ 3444171 w 3444819"/>
              <a:gd name="connsiteY3" fmla="*/ 6184 h 6871212"/>
              <a:gd name="connsiteX4" fmla="*/ 3443204 w 3444819"/>
              <a:gd name="connsiteY4" fmla="*/ 6866302 h 6871212"/>
              <a:gd name="connsiteX5" fmla="*/ 4704 w 3444819"/>
              <a:gd name="connsiteY5" fmla="*/ 6871212 h 6871212"/>
              <a:gd name="connsiteX6" fmla="*/ 21 w 3444819"/>
              <a:gd name="connsiteY6" fmla="*/ 647834 h 6871212"/>
              <a:gd name="connsiteX0" fmla="*/ 21 w 6103397"/>
              <a:gd name="connsiteY0" fmla="*/ 647834 h 6871212"/>
              <a:gd name="connsiteX1" fmla="*/ 757003 w 6103397"/>
              <a:gd name="connsiteY1" fmla="*/ 648177 h 6871212"/>
              <a:gd name="connsiteX2" fmla="*/ 757566 w 6103397"/>
              <a:gd name="connsiteY2" fmla="*/ 0 h 6871212"/>
              <a:gd name="connsiteX3" fmla="*/ 6103396 w 6103397"/>
              <a:gd name="connsiteY3" fmla="*/ 6184 h 6871212"/>
              <a:gd name="connsiteX4" fmla="*/ 3443204 w 6103397"/>
              <a:gd name="connsiteY4" fmla="*/ 6866302 h 6871212"/>
              <a:gd name="connsiteX5" fmla="*/ 4704 w 6103397"/>
              <a:gd name="connsiteY5" fmla="*/ 6871212 h 6871212"/>
              <a:gd name="connsiteX6" fmla="*/ 21 w 6103397"/>
              <a:gd name="connsiteY6" fmla="*/ 647834 h 6871212"/>
              <a:gd name="connsiteX0" fmla="*/ 21 w 6103422"/>
              <a:gd name="connsiteY0" fmla="*/ 647834 h 6871212"/>
              <a:gd name="connsiteX1" fmla="*/ 757003 w 6103422"/>
              <a:gd name="connsiteY1" fmla="*/ 648177 h 6871212"/>
              <a:gd name="connsiteX2" fmla="*/ 757566 w 6103422"/>
              <a:gd name="connsiteY2" fmla="*/ 0 h 6871212"/>
              <a:gd name="connsiteX3" fmla="*/ 6103396 w 6103422"/>
              <a:gd name="connsiteY3" fmla="*/ 6184 h 6871212"/>
              <a:gd name="connsiteX4" fmla="*/ 5925147 w 6103422"/>
              <a:gd name="connsiteY4" fmla="*/ 6856972 h 6871212"/>
              <a:gd name="connsiteX5" fmla="*/ 4704 w 6103422"/>
              <a:gd name="connsiteY5" fmla="*/ 6871212 h 6871212"/>
              <a:gd name="connsiteX6" fmla="*/ 21 w 6103422"/>
              <a:gd name="connsiteY6" fmla="*/ 647834 h 6871212"/>
              <a:gd name="connsiteX0" fmla="*/ 21 w 5935736"/>
              <a:gd name="connsiteY0" fmla="*/ 647834 h 6871212"/>
              <a:gd name="connsiteX1" fmla="*/ 757003 w 5935736"/>
              <a:gd name="connsiteY1" fmla="*/ 648177 h 6871212"/>
              <a:gd name="connsiteX2" fmla="*/ 757566 w 5935736"/>
              <a:gd name="connsiteY2" fmla="*/ 0 h 6871212"/>
              <a:gd name="connsiteX3" fmla="*/ 5935445 w 5935736"/>
              <a:gd name="connsiteY3" fmla="*/ 15515 h 6871212"/>
              <a:gd name="connsiteX4" fmla="*/ 5925147 w 5935736"/>
              <a:gd name="connsiteY4" fmla="*/ 6856972 h 6871212"/>
              <a:gd name="connsiteX5" fmla="*/ 4704 w 5935736"/>
              <a:gd name="connsiteY5" fmla="*/ 6871212 h 6871212"/>
              <a:gd name="connsiteX6" fmla="*/ 21 w 5935736"/>
              <a:gd name="connsiteY6" fmla="*/ 647834 h 6871212"/>
              <a:gd name="connsiteX0" fmla="*/ 21 w 5925147"/>
              <a:gd name="connsiteY0" fmla="*/ 647834 h 6871212"/>
              <a:gd name="connsiteX1" fmla="*/ 757003 w 5925147"/>
              <a:gd name="connsiteY1" fmla="*/ 648177 h 6871212"/>
              <a:gd name="connsiteX2" fmla="*/ 757566 w 5925147"/>
              <a:gd name="connsiteY2" fmla="*/ 0 h 6871212"/>
              <a:gd name="connsiteX3" fmla="*/ 5916783 w 5925147"/>
              <a:gd name="connsiteY3" fmla="*/ 6185 h 6871212"/>
              <a:gd name="connsiteX4" fmla="*/ 5925147 w 5925147"/>
              <a:gd name="connsiteY4" fmla="*/ 6856972 h 6871212"/>
              <a:gd name="connsiteX5" fmla="*/ 4704 w 5925147"/>
              <a:gd name="connsiteY5" fmla="*/ 6871212 h 6871212"/>
              <a:gd name="connsiteX6" fmla="*/ 21 w 5925147"/>
              <a:gd name="connsiteY6" fmla="*/ 647834 h 6871212"/>
              <a:gd name="connsiteX0" fmla="*/ 21 w 5925147"/>
              <a:gd name="connsiteY0" fmla="*/ 647834 h 6884964"/>
              <a:gd name="connsiteX1" fmla="*/ 757003 w 5925147"/>
              <a:gd name="connsiteY1" fmla="*/ 648177 h 6884964"/>
              <a:gd name="connsiteX2" fmla="*/ 757566 w 5925147"/>
              <a:gd name="connsiteY2" fmla="*/ 0 h 6884964"/>
              <a:gd name="connsiteX3" fmla="*/ 5916783 w 5925147"/>
              <a:gd name="connsiteY3" fmla="*/ 6185 h 6884964"/>
              <a:gd name="connsiteX4" fmla="*/ 5925147 w 5925147"/>
              <a:gd name="connsiteY4" fmla="*/ 6884964 h 6884964"/>
              <a:gd name="connsiteX5" fmla="*/ 4704 w 5925147"/>
              <a:gd name="connsiteY5" fmla="*/ 6871212 h 6884964"/>
              <a:gd name="connsiteX6" fmla="*/ 21 w 5925147"/>
              <a:gd name="connsiteY6" fmla="*/ 647834 h 6884964"/>
              <a:gd name="connsiteX0" fmla="*/ 21 w 5925147"/>
              <a:gd name="connsiteY0" fmla="*/ 647834 h 6871212"/>
              <a:gd name="connsiteX1" fmla="*/ 757003 w 5925147"/>
              <a:gd name="connsiteY1" fmla="*/ 648177 h 6871212"/>
              <a:gd name="connsiteX2" fmla="*/ 757566 w 5925147"/>
              <a:gd name="connsiteY2" fmla="*/ 0 h 6871212"/>
              <a:gd name="connsiteX3" fmla="*/ 5916783 w 5925147"/>
              <a:gd name="connsiteY3" fmla="*/ 6185 h 6871212"/>
              <a:gd name="connsiteX4" fmla="*/ 5925147 w 5925147"/>
              <a:gd name="connsiteY4" fmla="*/ 6866303 h 6871212"/>
              <a:gd name="connsiteX5" fmla="*/ 4704 w 5925147"/>
              <a:gd name="connsiteY5" fmla="*/ 6871212 h 6871212"/>
              <a:gd name="connsiteX6" fmla="*/ 21 w 5925147"/>
              <a:gd name="connsiteY6" fmla="*/ 647834 h 6871212"/>
              <a:gd name="connsiteX0" fmla="*/ 21 w 5925147"/>
              <a:gd name="connsiteY0" fmla="*/ 647834 h 6871212"/>
              <a:gd name="connsiteX1" fmla="*/ 1754530 w 5925147"/>
              <a:gd name="connsiteY1" fmla="*/ 1479449 h 6871212"/>
              <a:gd name="connsiteX2" fmla="*/ 757566 w 5925147"/>
              <a:gd name="connsiteY2" fmla="*/ 0 h 6871212"/>
              <a:gd name="connsiteX3" fmla="*/ 5916783 w 5925147"/>
              <a:gd name="connsiteY3" fmla="*/ 6185 h 6871212"/>
              <a:gd name="connsiteX4" fmla="*/ 5925147 w 5925147"/>
              <a:gd name="connsiteY4" fmla="*/ 6866303 h 6871212"/>
              <a:gd name="connsiteX5" fmla="*/ 4704 w 5925147"/>
              <a:gd name="connsiteY5" fmla="*/ 6871212 h 6871212"/>
              <a:gd name="connsiteX6" fmla="*/ 21 w 5925147"/>
              <a:gd name="connsiteY6" fmla="*/ 647834 h 6871212"/>
              <a:gd name="connsiteX0" fmla="*/ 21 w 5925147"/>
              <a:gd name="connsiteY0" fmla="*/ 647834 h 6871212"/>
              <a:gd name="connsiteX1" fmla="*/ 1754530 w 5925147"/>
              <a:gd name="connsiteY1" fmla="*/ 1479449 h 6871212"/>
              <a:gd name="connsiteX2" fmla="*/ 1743218 w 5925147"/>
              <a:gd name="connsiteY2" fmla="*/ 0 h 6871212"/>
              <a:gd name="connsiteX3" fmla="*/ 5916783 w 5925147"/>
              <a:gd name="connsiteY3" fmla="*/ 6185 h 6871212"/>
              <a:gd name="connsiteX4" fmla="*/ 5925147 w 5925147"/>
              <a:gd name="connsiteY4" fmla="*/ 6866303 h 6871212"/>
              <a:gd name="connsiteX5" fmla="*/ 4704 w 5925147"/>
              <a:gd name="connsiteY5" fmla="*/ 6871212 h 6871212"/>
              <a:gd name="connsiteX6" fmla="*/ 21 w 5925147"/>
              <a:gd name="connsiteY6" fmla="*/ 647834 h 6871212"/>
              <a:gd name="connsiteX0" fmla="*/ 21 w 5925147"/>
              <a:gd name="connsiteY0" fmla="*/ 1467232 h 6871212"/>
              <a:gd name="connsiteX1" fmla="*/ 1754530 w 5925147"/>
              <a:gd name="connsiteY1" fmla="*/ 1479449 h 6871212"/>
              <a:gd name="connsiteX2" fmla="*/ 1743218 w 5925147"/>
              <a:gd name="connsiteY2" fmla="*/ 0 h 6871212"/>
              <a:gd name="connsiteX3" fmla="*/ 5916783 w 5925147"/>
              <a:gd name="connsiteY3" fmla="*/ 6185 h 6871212"/>
              <a:gd name="connsiteX4" fmla="*/ 5925147 w 5925147"/>
              <a:gd name="connsiteY4" fmla="*/ 6866303 h 6871212"/>
              <a:gd name="connsiteX5" fmla="*/ 4704 w 5925147"/>
              <a:gd name="connsiteY5" fmla="*/ 6871212 h 6871212"/>
              <a:gd name="connsiteX6" fmla="*/ 21 w 5925147"/>
              <a:gd name="connsiteY6" fmla="*/ 1467232 h 6871212"/>
              <a:gd name="connsiteX0" fmla="*/ 3783 w 5920443"/>
              <a:gd name="connsiteY0" fmla="*/ 1475699 h 6871212"/>
              <a:gd name="connsiteX1" fmla="*/ 1749826 w 5920443"/>
              <a:gd name="connsiteY1" fmla="*/ 1479449 h 6871212"/>
              <a:gd name="connsiteX2" fmla="*/ 1738514 w 5920443"/>
              <a:gd name="connsiteY2" fmla="*/ 0 h 6871212"/>
              <a:gd name="connsiteX3" fmla="*/ 5912079 w 5920443"/>
              <a:gd name="connsiteY3" fmla="*/ 6185 h 6871212"/>
              <a:gd name="connsiteX4" fmla="*/ 5920443 w 5920443"/>
              <a:gd name="connsiteY4" fmla="*/ 6866303 h 6871212"/>
              <a:gd name="connsiteX5" fmla="*/ 0 w 5920443"/>
              <a:gd name="connsiteY5" fmla="*/ 6871212 h 6871212"/>
              <a:gd name="connsiteX6" fmla="*/ 3783 w 5920443"/>
              <a:gd name="connsiteY6" fmla="*/ 1475699 h 6871212"/>
              <a:gd name="connsiteX0" fmla="*/ 3783 w 5920443"/>
              <a:gd name="connsiteY0" fmla="*/ 1484165 h 6871212"/>
              <a:gd name="connsiteX1" fmla="*/ 1749826 w 5920443"/>
              <a:gd name="connsiteY1" fmla="*/ 1479449 h 6871212"/>
              <a:gd name="connsiteX2" fmla="*/ 1738514 w 5920443"/>
              <a:gd name="connsiteY2" fmla="*/ 0 h 6871212"/>
              <a:gd name="connsiteX3" fmla="*/ 5912079 w 5920443"/>
              <a:gd name="connsiteY3" fmla="*/ 6185 h 6871212"/>
              <a:gd name="connsiteX4" fmla="*/ 5920443 w 5920443"/>
              <a:gd name="connsiteY4" fmla="*/ 6866303 h 6871212"/>
              <a:gd name="connsiteX5" fmla="*/ 0 w 5920443"/>
              <a:gd name="connsiteY5" fmla="*/ 6871212 h 6871212"/>
              <a:gd name="connsiteX6" fmla="*/ 3783 w 5920443"/>
              <a:gd name="connsiteY6" fmla="*/ 1484165 h 6871212"/>
              <a:gd name="connsiteX0" fmla="*/ 12249 w 5920443"/>
              <a:gd name="connsiteY0" fmla="*/ 1475698 h 6871212"/>
              <a:gd name="connsiteX1" fmla="*/ 1749826 w 5920443"/>
              <a:gd name="connsiteY1" fmla="*/ 1479449 h 6871212"/>
              <a:gd name="connsiteX2" fmla="*/ 1738514 w 5920443"/>
              <a:gd name="connsiteY2" fmla="*/ 0 h 6871212"/>
              <a:gd name="connsiteX3" fmla="*/ 5912079 w 5920443"/>
              <a:gd name="connsiteY3" fmla="*/ 6185 h 6871212"/>
              <a:gd name="connsiteX4" fmla="*/ 5920443 w 5920443"/>
              <a:gd name="connsiteY4" fmla="*/ 6866303 h 6871212"/>
              <a:gd name="connsiteX5" fmla="*/ 0 w 5920443"/>
              <a:gd name="connsiteY5" fmla="*/ 6871212 h 6871212"/>
              <a:gd name="connsiteX6" fmla="*/ 12249 w 5920443"/>
              <a:gd name="connsiteY6" fmla="*/ 1475698 h 6871212"/>
              <a:gd name="connsiteX0" fmla="*/ 12249 w 5920443"/>
              <a:gd name="connsiteY0" fmla="*/ 1475698 h 6871212"/>
              <a:gd name="connsiteX1" fmla="*/ 1749826 w 5920443"/>
              <a:gd name="connsiteY1" fmla="*/ 1470982 h 6871212"/>
              <a:gd name="connsiteX2" fmla="*/ 1738514 w 5920443"/>
              <a:gd name="connsiteY2" fmla="*/ 0 h 6871212"/>
              <a:gd name="connsiteX3" fmla="*/ 5912079 w 5920443"/>
              <a:gd name="connsiteY3" fmla="*/ 6185 h 6871212"/>
              <a:gd name="connsiteX4" fmla="*/ 5920443 w 5920443"/>
              <a:gd name="connsiteY4" fmla="*/ 6866303 h 6871212"/>
              <a:gd name="connsiteX5" fmla="*/ 0 w 5920443"/>
              <a:gd name="connsiteY5" fmla="*/ 6871212 h 6871212"/>
              <a:gd name="connsiteX6" fmla="*/ 12249 w 5920443"/>
              <a:gd name="connsiteY6" fmla="*/ 1475698 h 6871212"/>
              <a:gd name="connsiteX0" fmla="*/ 12249 w 5920443"/>
              <a:gd name="connsiteY0" fmla="*/ 1475698 h 6871212"/>
              <a:gd name="connsiteX1" fmla="*/ 1741359 w 5920443"/>
              <a:gd name="connsiteY1" fmla="*/ 1470982 h 6871212"/>
              <a:gd name="connsiteX2" fmla="*/ 1738514 w 5920443"/>
              <a:gd name="connsiteY2" fmla="*/ 0 h 6871212"/>
              <a:gd name="connsiteX3" fmla="*/ 5912079 w 5920443"/>
              <a:gd name="connsiteY3" fmla="*/ 6185 h 6871212"/>
              <a:gd name="connsiteX4" fmla="*/ 5920443 w 5920443"/>
              <a:gd name="connsiteY4" fmla="*/ 6866303 h 6871212"/>
              <a:gd name="connsiteX5" fmla="*/ 0 w 5920443"/>
              <a:gd name="connsiteY5" fmla="*/ 6871212 h 6871212"/>
              <a:gd name="connsiteX6" fmla="*/ 12249 w 5920443"/>
              <a:gd name="connsiteY6" fmla="*/ 1475698 h 6871212"/>
              <a:gd name="connsiteX0" fmla="*/ 12249 w 5920443"/>
              <a:gd name="connsiteY0" fmla="*/ 1467386 h 6871212"/>
              <a:gd name="connsiteX1" fmla="*/ 1741359 w 5920443"/>
              <a:gd name="connsiteY1" fmla="*/ 1470982 h 6871212"/>
              <a:gd name="connsiteX2" fmla="*/ 1738514 w 5920443"/>
              <a:gd name="connsiteY2" fmla="*/ 0 h 6871212"/>
              <a:gd name="connsiteX3" fmla="*/ 5912079 w 5920443"/>
              <a:gd name="connsiteY3" fmla="*/ 6185 h 6871212"/>
              <a:gd name="connsiteX4" fmla="*/ 5920443 w 5920443"/>
              <a:gd name="connsiteY4" fmla="*/ 6866303 h 6871212"/>
              <a:gd name="connsiteX5" fmla="*/ 0 w 5920443"/>
              <a:gd name="connsiteY5" fmla="*/ 6871212 h 6871212"/>
              <a:gd name="connsiteX6" fmla="*/ 12249 w 5920443"/>
              <a:gd name="connsiteY6" fmla="*/ 1467386 h 6871212"/>
              <a:gd name="connsiteX0" fmla="*/ 16405 w 5920443"/>
              <a:gd name="connsiteY0" fmla="*/ 1467386 h 6871212"/>
              <a:gd name="connsiteX1" fmla="*/ 1741359 w 5920443"/>
              <a:gd name="connsiteY1" fmla="*/ 1470982 h 6871212"/>
              <a:gd name="connsiteX2" fmla="*/ 1738514 w 5920443"/>
              <a:gd name="connsiteY2" fmla="*/ 0 h 6871212"/>
              <a:gd name="connsiteX3" fmla="*/ 5912079 w 5920443"/>
              <a:gd name="connsiteY3" fmla="*/ 6185 h 6871212"/>
              <a:gd name="connsiteX4" fmla="*/ 5920443 w 5920443"/>
              <a:gd name="connsiteY4" fmla="*/ 6866303 h 6871212"/>
              <a:gd name="connsiteX5" fmla="*/ 0 w 5920443"/>
              <a:gd name="connsiteY5" fmla="*/ 6871212 h 6871212"/>
              <a:gd name="connsiteX6" fmla="*/ 16405 w 5920443"/>
              <a:gd name="connsiteY6" fmla="*/ 1467386 h 6871212"/>
              <a:gd name="connsiteX0" fmla="*/ 16405 w 5920443"/>
              <a:gd name="connsiteY0" fmla="*/ 1467386 h 6871212"/>
              <a:gd name="connsiteX1" fmla="*/ 1737203 w 5920443"/>
              <a:gd name="connsiteY1" fmla="*/ 1462669 h 6871212"/>
              <a:gd name="connsiteX2" fmla="*/ 1738514 w 5920443"/>
              <a:gd name="connsiteY2" fmla="*/ 0 h 6871212"/>
              <a:gd name="connsiteX3" fmla="*/ 5912079 w 5920443"/>
              <a:gd name="connsiteY3" fmla="*/ 6185 h 6871212"/>
              <a:gd name="connsiteX4" fmla="*/ 5920443 w 5920443"/>
              <a:gd name="connsiteY4" fmla="*/ 6866303 h 6871212"/>
              <a:gd name="connsiteX5" fmla="*/ 0 w 5920443"/>
              <a:gd name="connsiteY5" fmla="*/ 6871212 h 6871212"/>
              <a:gd name="connsiteX6" fmla="*/ 16405 w 5920443"/>
              <a:gd name="connsiteY6" fmla="*/ 1467386 h 6871212"/>
              <a:gd name="connsiteX0" fmla="*/ 16405 w 5920443"/>
              <a:gd name="connsiteY0" fmla="*/ 1467386 h 6871212"/>
              <a:gd name="connsiteX1" fmla="*/ 1737203 w 5920443"/>
              <a:gd name="connsiteY1" fmla="*/ 1466826 h 6871212"/>
              <a:gd name="connsiteX2" fmla="*/ 1738514 w 5920443"/>
              <a:gd name="connsiteY2" fmla="*/ 0 h 6871212"/>
              <a:gd name="connsiteX3" fmla="*/ 5912079 w 5920443"/>
              <a:gd name="connsiteY3" fmla="*/ 6185 h 6871212"/>
              <a:gd name="connsiteX4" fmla="*/ 5920443 w 5920443"/>
              <a:gd name="connsiteY4" fmla="*/ 6866303 h 6871212"/>
              <a:gd name="connsiteX5" fmla="*/ 0 w 5920443"/>
              <a:gd name="connsiteY5" fmla="*/ 6871212 h 6871212"/>
              <a:gd name="connsiteX6" fmla="*/ 16405 w 5920443"/>
              <a:gd name="connsiteY6" fmla="*/ 1467386 h 6871212"/>
              <a:gd name="connsiteX0" fmla="*/ 12248 w 5920443"/>
              <a:gd name="connsiteY0" fmla="*/ 1471543 h 6871212"/>
              <a:gd name="connsiteX1" fmla="*/ 1737203 w 5920443"/>
              <a:gd name="connsiteY1" fmla="*/ 1466826 h 6871212"/>
              <a:gd name="connsiteX2" fmla="*/ 1738514 w 5920443"/>
              <a:gd name="connsiteY2" fmla="*/ 0 h 6871212"/>
              <a:gd name="connsiteX3" fmla="*/ 5912079 w 5920443"/>
              <a:gd name="connsiteY3" fmla="*/ 6185 h 6871212"/>
              <a:gd name="connsiteX4" fmla="*/ 5920443 w 5920443"/>
              <a:gd name="connsiteY4" fmla="*/ 6866303 h 6871212"/>
              <a:gd name="connsiteX5" fmla="*/ 0 w 5920443"/>
              <a:gd name="connsiteY5" fmla="*/ 6871212 h 6871212"/>
              <a:gd name="connsiteX6" fmla="*/ 12248 w 5920443"/>
              <a:gd name="connsiteY6" fmla="*/ 1471543 h 6871212"/>
              <a:gd name="connsiteX0" fmla="*/ 12248 w 5920443"/>
              <a:gd name="connsiteY0" fmla="*/ 1463230 h 6871212"/>
              <a:gd name="connsiteX1" fmla="*/ 1737203 w 5920443"/>
              <a:gd name="connsiteY1" fmla="*/ 1466826 h 6871212"/>
              <a:gd name="connsiteX2" fmla="*/ 1738514 w 5920443"/>
              <a:gd name="connsiteY2" fmla="*/ 0 h 6871212"/>
              <a:gd name="connsiteX3" fmla="*/ 5912079 w 5920443"/>
              <a:gd name="connsiteY3" fmla="*/ 6185 h 6871212"/>
              <a:gd name="connsiteX4" fmla="*/ 5920443 w 5920443"/>
              <a:gd name="connsiteY4" fmla="*/ 6866303 h 6871212"/>
              <a:gd name="connsiteX5" fmla="*/ 0 w 5920443"/>
              <a:gd name="connsiteY5" fmla="*/ 6871212 h 6871212"/>
              <a:gd name="connsiteX6" fmla="*/ 12248 w 5920443"/>
              <a:gd name="connsiteY6" fmla="*/ 1463230 h 6871212"/>
              <a:gd name="connsiteX0" fmla="*/ 12248 w 5920443"/>
              <a:gd name="connsiteY0" fmla="*/ 1466947 h 6871212"/>
              <a:gd name="connsiteX1" fmla="*/ 1737203 w 5920443"/>
              <a:gd name="connsiteY1" fmla="*/ 1466826 h 6871212"/>
              <a:gd name="connsiteX2" fmla="*/ 1738514 w 5920443"/>
              <a:gd name="connsiteY2" fmla="*/ 0 h 6871212"/>
              <a:gd name="connsiteX3" fmla="*/ 5912079 w 5920443"/>
              <a:gd name="connsiteY3" fmla="*/ 6185 h 6871212"/>
              <a:gd name="connsiteX4" fmla="*/ 5920443 w 5920443"/>
              <a:gd name="connsiteY4" fmla="*/ 6866303 h 6871212"/>
              <a:gd name="connsiteX5" fmla="*/ 0 w 5920443"/>
              <a:gd name="connsiteY5" fmla="*/ 6871212 h 6871212"/>
              <a:gd name="connsiteX6" fmla="*/ 12248 w 5920443"/>
              <a:gd name="connsiteY6" fmla="*/ 1466947 h 6871212"/>
              <a:gd name="connsiteX0" fmla="*/ 12248 w 6110299"/>
              <a:gd name="connsiteY0" fmla="*/ 1466947 h 6871212"/>
              <a:gd name="connsiteX1" fmla="*/ 1737203 w 6110299"/>
              <a:gd name="connsiteY1" fmla="*/ 1466826 h 6871212"/>
              <a:gd name="connsiteX2" fmla="*/ 1738514 w 6110299"/>
              <a:gd name="connsiteY2" fmla="*/ 0 h 6871212"/>
              <a:gd name="connsiteX3" fmla="*/ 6110274 w 6110299"/>
              <a:gd name="connsiteY3" fmla="*/ 1681 h 6871212"/>
              <a:gd name="connsiteX4" fmla="*/ 5920443 w 6110299"/>
              <a:gd name="connsiteY4" fmla="*/ 6866303 h 6871212"/>
              <a:gd name="connsiteX5" fmla="*/ 0 w 6110299"/>
              <a:gd name="connsiteY5" fmla="*/ 6871212 h 6871212"/>
              <a:gd name="connsiteX6" fmla="*/ 12248 w 6110299"/>
              <a:gd name="connsiteY6" fmla="*/ 1466947 h 6871212"/>
              <a:gd name="connsiteX0" fmla="*/ 12248 w 6110951"/>
              <a:gd name="connsiteY0" fmla="*/ 1466947 h 6871212"/>
              <a:gd name="connsiteX1" fmla="*/ 1737203 w 6110951"/>
              <a:gd name="connsiteY1" fmla="*/ 1466826 h 6871212"/>
              <a:gd name="connsiteX2" fmla="*/ 1738514 w 6110951"/>
              <a:gd name="connsiteY2" fmla="*/ 0 h 6871212"/>
              <a:gd name="connsiteX3" fmla="*/ 6110274 w 6110951"/>
              <a:gd name="connsiteY3" fmla="*/ 1681 h 6871212"/>
              <a:gd name="connsiteX4" fmla="*/ 6109629 w 6110951"/>
              <a:gd name="connsiteY4" fmla="*/ 6866303 h 6871212"/>
              <a:gd name="connsiteX5" fmla="*/ 0 w 6110951"/>
              <a:gd name="connsiteY5" fmla="*/ 6871212 h 6871212"/>
              <a:gd name="connsiteX6" fmla="*/ 12248 w 6110951"/>
              <a:gd name="connsiteY6" fmla="*/ 1466947 h 68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0951" h="6871212">
                <a:moveTo>
                  <a:pt x="12248" y="1466947"/>
                </a:moveTo>
                <a:lnTo>
                  <a:pt x="1737203" y="1466826"/>
                </a:lnTo>
                <a:cubicBezTo>
                  <a:pt x="1737391" y="1246834"/>
                  <a:pt x="1738326" y="219992"/>
                  <a:pt x="1738514" y="0"/>
                </a:cubicBezTo>
                <a:lnTo>
                  <a:pt x="6110274" y="1681"/>
                </a:lnTo>
                <a:cubicBezTo>
                  <a:pt x="6112855" y="2288387"/>
                  <a:pt x="6107048" y="4579597"/>
                  <a:pt x="6109629" y="6866303"/>
                </a:cubicBezTo>
                <a:lnTo>
                  <a:pt x="0" y="6871212"/>
                </a:lnTo>
                <a:cubicBezTo>
                  <a:pt x="405" y="5470408"/>
                  <a:pt x="11843" y="2867751"/>
                  <a:pt x="12248" y="1466947"/>
                </a:cubicBez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74E1C5A8-B806-674D-3F8A-85FC2A9441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100" y="2644219"/>
            <a:ext cx="4533900" cy="161463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1EC780-3435-B9B6-A3A5-E378726D3B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96100" y="4239540"/>
            <a:ext cx="4533900" cy="6902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Optional subhead goes here optional subhead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448AC0F-843A-4994-E7CE-3CBBFBB8A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96101" y="5086243"/>
            <a:ext cx="4533899" cy="353992"/>
          </a:xfrm>
        </p:spPr>
        <p:txBody>
          <a:bodyPr>
            <a:normAutofit/>
          </a:bodyPr>
          <a:lstStyle>
            <a:lvl1pPr>
              <a:defRPr sz="1200" b="1"/>
            </a:lvl1pPr>
          </a:lstStyle>
          <a:p>
            <a:pPr lvl="0"/>
            <a:r>
              <a:rPr lang="en-US" dirty="0"/>
              <a:t>MONTH YEAR</a:t>
            </a:r>
          </a:p>
        </p:txBody>
      </p:sp>
      <p:grpSp>
        <p:nvGrpSpPr>
          <p:cNvPr id="3" name="Logo group" descr="Booz Allen logo">
            <a:extLst>
              <a:ext uri="{FF2B5EF4-FFF2-40B4-BE49-F238E27FC236}">
                <a16:creationId xmlns:a16="http://schemas.microsoft.com/office/drawing/2014/main" id="{67BA0E48-9F14-EBF6-9259-5E8FE65B6A9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0" y="0"/>
            <a:ext cx="1728592" cy="1471379"/>
            <a:chOff x="0" y="0"/>
            <a:chExt cx="760925" cy="647700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3ED138E3-860D-CB4F-5856-4C45C3BE5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60925" cy="647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5" name="Booz Allen logo">
              <a:extLst>
                <a:ext uri="{FF2B5EF4-FFF2-40B4-BE49-F238E27FC236}">
                  <a16:creationId xmlns:a16="http://schemas.microsoft.com/office/drawing/2014/main" id="{169A00C5-A80E-226A-5ED4-FDD931F89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6336" y="143133"/>
              <a:ext cx="540327" cy="361435"/>
            </a:xfrm>
            <a:prstGeom prst="rect">
              <a:avLst/>
            </a:prstGeom>
          </p:spPr>
        </p:pic>
      </p:grpSp>
      <p:sp>
        <p:nvSpPr>
          <p:cNvPr id="6" name="www.boozallen.com">
            <a:hlinkClick r:id="rId4"/>
            <a:extLst>
              <a:ext uri="{FF2B5EF4-FFF2-40B4-BE49-F238E27FC236}">
                <a16:creationId xmlns:a16="http://schemas.microsoft.com/office/drawing/2014/main" id="{A7A910B6-D0F5-8FD5-9C25-C1B984F3C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6896101" y="6429475"/>
            <a:ext cx="1828800" cy="2308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EF428B6-30E6-73CA-2886-B61A30B2BB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5400" y="5922743"/>
            <a:ext cx="2514600" cy="28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57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Backgrou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847FE05-D509-7AD0-6986-D236086353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3801" y="2516243"/>
            <a:ext cx="3886200" cy="1326946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6AF60BD-7B50-1317-9847-6DB87D9EC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43801" y="3860161"/>
            <a:ext cx="3886200" cy="59256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Optional subhead goes here </a:t>
            </a:r>
            <a:br>
              <a:rPr lang="en-US" dirty="0"/>
            </a:br>
            <a:r>
              <a:rPr lang="en-US" dirty="0"/>
              <a:t>optional subhead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88CAF5E-3760-D742-7DF6-639FECCD99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3803" y="4479639"/>
            <a:ext cx="3886198" cy="353992"/>
          </a:xfrm>
        </p:spPr>
        <p:txBody>
          <a:bodyPr>
            <a:normAutofit/>
          </a:bodyPr>
          <a:lstStyle>
            <a:lvl1pPr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YEAR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E58FEF1-2D13-FC62-2726-A451F2CE4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1" y="5214532"/>
            <a:ext cx="1716426" cy="196283"/>
          </a:xfrm>
          <a:prstGeom prst="rect">
            <a:avLst/>
          </a:prstGeom>
        </p:spPr>
      </p:pic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7E45ADF7-CEEE-B512-CAF8-C08C8113DE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1411988"/>
            <a:ext cx="7255564" cy="4034024"/>
          </a:xfrm>
          <a:prstGeom prst="rect">
            <a:avLst/>
          </a:prstGeom>
        </p:spPr>
      </p:pic>
      <p:sp>
        <p:nvSpPr>
          <p:cNvPr id="2" name="logo" descr="Booz Allen logo&#10;">
            <a:extLst>
              <a:ext uri="{FF2B5EF4-FFF2-40B4-BE49-F238E27FC236}">
                <a16:creationId xmlns:a16="http://schemas.microsoft.com/office/drawing/2014/main" id="{778C1203-191E-67F2-A6E9-9989A8FB13FE}"/>
              </a:ext>
            </a:extLst>
          </p:cNvPr>
          <p:cNvSpPr/>
          <p:nvPr userDrawn="1"/>
        </p:nvSpPr>
        <p:spPr>
          <a:xfrm>
            <a:off x="7523923" y="1436102"/>
            <a:ext cx="1012591" cy="668912"/>
          </a:xfrm>
          <a:custGeom>
            <a:avLst/>
            <a:gdLst>
              <a:gd name="connsiteX0" fmla="*/ 330172 w 2902640"/>
              <a:gd name="connsiteY0" fmla="*/ 1007862 h 1917467"/>
              <a:gd name="connsiteX1" fmla="*/ 0 w 2902640"/>
              <a:gd name="connsiteY1" fmla="*/ 1903354 h 1917467"/>
              <a:gd name="connsiteX2" fmla="*/ 205659 w 2902640"/>
              <a:gd name="connsiteY2" fmla="*/ 1903354 h 1917467"/>
              <a:gd name="connsiteX3" fmla="*/ 270576 w 2902640"/>
              <a:gd name="connsiteY3" fmla="*/ 1723617 h 1917467"/>
              <a:gd name="connsiteX4" fmla="*/ 622032 w 2902640"/>
              <a:gd name="connsiteY4" fmla="*/ 1723617 h 1917467"/>
              <a:gd name="connsiteX5" fmla="*/ 686950 w 2902640"/>
              <a:gd name="connsiteY5" fmla="*/ 1903354 h 1917467"/>
              <a:gd name="connsiteX6" fmla="*/ 897664 w 2902640"/>
              <a:gd name="connsiteY6" fmla="*/ 1903354 h 1917467"/>
              <a:gd name="connsiteX7" fmla="*/ 568556 w 2902640"/>
              <a:gd name="connsiteY7" fmla="*/ 1007862 h 1917467"/>
              <a:gd name="connsiteX8" fmla="*/ 330438 w 2902640"/>
              <a:gd name="connsiteY8" fmla="*/ 1007862 h 1917467"/>
              <a:gd name="connsiteX9" fmla="*/ 444841 w 2902640"/>
              <a:gd name="connsiteY9" fmla="*/ 1238725 h 1917467"/>
              <a:gd name="connsiteX10" fmla="*/ 558180 w 2902640"/>
              <a:gd name="connsiteY10" fmla="*/ 1551868 h 1917467"/>
              <a:gd name="connsiteX11" fmla="*/ 332567 w 2902640"/>
              <a:gd name="connsiteY11" fmla="*/ 1551868 h 1917467"/>
              <a:gd name="connsiteX12" fmla="*/ 444841 w 2902640"/>
              <a:gd name="connsiteY12" fmla="*/ 1238725 h 1917467"/>
              <a:gd name="connsiteX13" fmla="*/ 444841 w 2902640"/>
              <a:gd name="connsiteY13" fmla="*/ 1238725 h 1917467"/>
              <a:gd name="connsiteX14" fmla="*/ 2153169 w 2902640"/>
              <a:gd name="connsiteY14" fmla="*/ 1903354 h 1917467"/>
              <a:gd name="connsiteX15" fmla="*/ 2153169 w 2902640"/>
              <a:gd name="connsiteY15" fmla="*/ 1245914 h 1917467"/>
              <a:gd name="connsiteX16" fmla="*/ 2352443 w 2902640"/>
              <a:gd name="connsiteY16" fmla="*/ 1245914 h 1917467"/>
              <a:gd name="connsiteX17" fmla="*/ 2352443 w 2902640"/>
              <a:gd name="connsiteY17" fmla="*/ 1311951 h 1917467"/>
              <a:gd name="connsiteX18" fmla="*/ 2533093 w 2902640"/>
              <a:gd name="connsiteY18" fmla="*/ 1232068 h 1917467"/>
              <a:gd name="connsiteX19" fmla="*/ 2752321 w 2902640"/>
              <a:gd name="connsiteY19" fmla="*/ 1469055 h 1917467"/>
              <a:gd name="connsiteX20" fmla="*/ 2752321 w 2902640"/>
              <a:gd name="connsiteY20" fmla="*/ 1903088 h 1917467"/>
              <a:gd name="connsiteX21" fmla="*/ 2553047 w 2902640"/>
              <a:gd name="connsiteY21" fmla="*/ 1903088 h 1917467"/>
              <a:gd name="connsiteX22" fmla="*/ 2553047 w 2902640"/>
              <a:gd name="connsiteY22" fmla="*/ 1526305 h 1917467"/>
              <a:gd name="connsiteX23" fmla="*/ 2460727 w 2902640"/>
              <a:gd name="connsiteY23" fmla="*/ 1411539 h 1917467"/>
              <a:gd name="connsiteX24" fmla="*/ 2352177 w 2902640"/>
              <a:gd name="connsiteY24" fmla="*/ 1527636 h 1917467"/>
              <a:gd name="connsiteX25" fmla="*/ 2352177 w 2902640"/>
              <a:gd name="connsiteY25" fmla="*/ 1903088 h 1917467"/>
              <a:gd name="connsiteX26" fmla="*/ 2152903 w 2902640"/>
              <a:gd name="connsiteY26" fmla="*/ 1903088 h 1917467"/>
              <a:gd name="connsiteX27" fmla="*/ 1799850 w 2902640"/>
              <a:gd name="connsiteY27" fmla="*/ 1917201 h 1917467"/>
              <a:gd name="connsiteX28" fmla="*/ 2098894 w 2902640"/>
              <a:gd name="connsiteY28" fmla="*/ 1725215 h 1917467"/>
              <a:gd name="connsiteX29" fmla="*/ 1931813 w 2902640"/>
              <a:gd name="connsiteY29" fmla="*/ 1671693 h 1917467"/>
              <a:gd name="connsiteX30" fmla="*/ 1802245 w 2902640"/>
              <a:gd name="connsiteY30" fmla="*/ 1759032 h 1917467"/>
              <a:gd name="connsiteX31" fmla="*/ 1658842 w 2902640"/>
              <a:gd name="connsiteY31" fmla="*/ 1618171 h 1917467"/>
              <a:gd name="connsiteX32" fmla="*/ 2103683 w 2902640"/>
              <a:gd name="connsiteY32" fmla="*/ 1618171 h 1917467"/>
              <a:gd name="connsiteX33" fmla="*/ 2103683 w 2902640"/>
              <a:gd name="connsiteY33" fmla="*/ 1565714 h 1917467"/>
              <a:gd name="connsiteX34" fmla="*/ 1795859 w 2902640"/>
              <a:gd name="connsiteY34" fmla="*/ 1232600 h 1917467"/>
              <a:gd name="connsiteX35" fmla="*/ 1466752 w 2902640"/>
              <a:gd name="connsiteY35" fmla="*/ 1574501 h 1917467"/>
              <a:gd name="connsiteX36" fmla="*/ 1799584 w 2902640"/>
              <a:gd name="connsiteY36" fmla="*/ 1917467 h 1917467"/>
              <a:gd name="connsiteX37" fmla="*/ 1799584 w 2902640"/>
              <a:gd name="connsiteY37" fmla="*/ 1917467 h 1917467"/>
              <a:gd name="connsiteX38" fmla="*/ 1793731 w 2902640"/>
              <a:gd name="connsiteY38" fmla="*/ 1387042 h 1917467"/>
              <a:gd name="connsiteX39" fmla="*/ 1907070 w 2902640"/>
              <a:gd name="connsiteY39" fmla="*/ 1495683 h 1917467"/>
              <a:gd name="connsiteX40" fmla="*/ 1665227 w 2902640"/>
              <a:gd name="connsiteY40" fmla="*/ 1495683 h 1917467"/>
              <a:gd name="connsiteX41" fmla="*/ 1793465 w 2902640"/>
              <a:gd name="connsiteY41" fmla="*/ 1387042 h 1917467"/>
              <a:gd name="connsiteX42" fmla="*/ 1793465 w 2902640"/>
              <a:gd name="connsiteY42" fmla="*/ 1387042 h 1917467"/>
              <a:gd name="connsiteX43" fmla="*/ 1131524 w 2902640"/>
              <a:gd name="connsiteY43" fmla="*/ 1007862 h 1917467"/>
              <a:gd name="connsiteX44" fmla="*/ 1131524 w 2902640"/>
              <a:gd name="connsiteY44" fmla="*/ 1903354 h 1917467"/>
              <a:gd name="connsiteX45" fmla="*/ 932251 w 2902640"/>
              <a:gd name="connsiteY45" fmla="*/ 1903354 h 1917467"/>
              <a:gd name="connsiteX46" fmla="*/ 932251 w 2902640"/>
              <a:gd name="connsiteY46" fmla="*/ 1007862 h 1917467"/>
              <a:gd name="connsiteX47" fmla="*/ 1131524 w 2902640"/>
              <a:gd name="connsiteY47" fmla="*/ 1007862 h 1917467"/>
              <a:gd name="connsiteX48" fmla="*/ 1418064 w 2902640"/>
              <a:gd name="connsiteY48" fmla="*/ 1007862 h 1917467"/>
              <a:gd name="connsiteX49" fmla="*/ 1418064 w 2902640"/>
              <a:gd name="connsiteY49" fmla="*/ 1903354 h 1917467"/>
              <a:gd name="connsiteX50" fmla="*/ 1218790 w 2902640"/>
              <a:gd name="connsiteY50" fmla="*/ 1903354 h 1917467"/>
              <a:gd name="connsiteX51" fmla="*/ 1218790 w 2902640"/>
              <a:gd name="connsiteY51" fmla="*/ 1007862 h 1917467"/>
              <a:gd name="connsiteX52" fmla="*/ 1418064 w 2902640"/>
              <a:gd name="connsiteY52" fmla="*/ 1007862 h 1917467"/>
              <a:gd name="connsiteX53" fmla="*/ 1472871 w 2902640"/>
              <a:gd name="connsiteY53" fmla="*/ 567438 h 1917467"/>
              <a:gd name="connsiteX54" fmla="*/ 1143763 w 2902640"/>
              <a:gd name="connsiteY54" fmla="*/ 224472 h 1917467"/>
              <a:gd name="connsiteX55" fmla="*/ 814655 w 2902640"/>
              <a:gd name="connsiteY55" fmla="*/ 567438 h 1917467"/>
              <a:gd name="connsiteX56" fmla="*/ 1143763 w 2902640"/>
              <a:gd name="connsiteY56" fmla="*/ 909073 h 1917467"/>
              <a:gd name="connsiteX57" fmla="*/ 1472871 w 2902640"/>
              <a:gd name="connsiteY57" fmla="*/ 567438 h 1917467"/>
              <a:gd name="connsiteX58" fmla="*/ 1472871 w 2902640"/>
              <a:gd name="connsiteY58" fmla="*/ 567438 h 1917467"/>
              <a:gd name="connsiteX59" fmla="*/ 1012865 w 2902640"/>
              <a:gd name="connsiteY59" fmla="*/ 567438 h 1917467"/>
              <a:gd name="connsiteX60" fmla="*/ 1143763 w 2902640"/>
              <a:gd name="connsiteY60" fmla="*/ 387701 h 1917467"/>
              <a:gd name="connsiteX61" fmla="*/ 1274661 w 2902640"/>
              <a:gd name="connsiteY61" fmla="*/ 567438 h 1917467"/>
              <a:gd name="connsiteX62" fmla="*/ 1143763 w 2902640"/>
              <a:gd name="connsiteY62" fmla="*/ 747176 h 1917467"/>
              <a:gd name="connsiteX63" fmla="*/ 1012865 w 2902640"/>
              <a:gd name="connsiteY63" fmla="*/ 567438 h 1917467"/>
              <a:gd name="connsiteX64" fmla="*/ 1012865 w 2902640"/>
              <a:gd name="connsiteY64" fmla="*/ 567438 h 1917467"/>
              <a:gd name="connsiteX65" fmla="*/ 2752587 w 2902640"/>
              <a:gd name="connsiteY65" fmla="*/ 730933 h 1917467"/>
              <a:gd name="connsiteX66" fmla="*/ 2752587 w 2902640"/>
              <a:gd name="connsiteY66" fmla="*/ 895493 h 1917467"/>
              <a:gd name="connsiteX67" fmla="*/ 2193077 w 2902640"/>
              <a:gd name="connsiteY67" fmla="*/ 895493 h 1917467"/>
              <a:gd name="connsiteX68" fmla="*/ 2193077 w 2902640"/>
              <a:gd name="connsiteY68" fmla="*/ 750904 h 1917467"/>
              <a:gd name="connsiteX69" fmla="*/ 2507020 w 2902640"/>
              <a:gd name="connsiteY69" fmla="*/ 402878 h 1917467"/>
              <a:gd name="connsiteX70" fmla="*/ 2196802 w 2902640"/>
              <a:gd name="connsiteY70" fmla="*/ 402878 h 1917467"/>
              <a:gd name="connsiteX71" fmla="*/ 2196802 w 2902640"/>
              <a:gd name="connsiteY71" fmla="*/ 238319 h 1917467"/>
              <a:gd name="connsiteX72" fmla="*/ 2750192 w 2902640"/>
              <a:gd name="connsiteY72" fmla="*/ 238319 h 1917467"/>
              <a:gd name="connsiteX73" fmla="*/ 2750192 w 2902640"/>
              <a:gd name="connsiteY73" fmla="*/ 382908 h 1917467"/>
              <a:gd name="connsiteX74" fmla="*/ 2448488 w 2902640"/>
              <a:gd name="connsiteY74" fmla="*/ 730933 h 1917467"/>
              <a:gd name="connsiteX75" fmla="*/ 2752587 w 2902640"/>
              <a:gd name="connsiteY75" fmla="*/ 730933 h 1917467"/>
              <a:gd name="connsiteX76" fmla="*/ 2165674 w 2902640"/>
              <a:gd name="connsiteY76" fmla="*/ 567438 h 1917467"/>
              <a:gd name="connsiteX77" fmla="*/ 1836566 w 2902640"/>
              <a:gd name="connsiteY77" fmla="*/ 224472 h 1917467"/>
              <a:gd name="connsiteX78" fmla="*/ 1507458 w 2902640"/>
              <a:gd name="connsiteY78" fmla="*/ 567438 h 1917467"/>
              <a:gd name="connsiteX79" fmla="*/ 1836566 w 2902640"/>
              <a:gd name="connsiteY79" fmla="*/ 909073 h 1917467"/>
              <a:gd name="connsiteX80" fmla="*/ 2165674 w 2902640"/>
              <a:gd name="connsiteY80" fmla="*/ 567438 h 1917467"/>
              <a:gd name="connsiteX81" fmla="*/ 2165674 w 2902640"/>
              <a:gd name="connsiteY81" fmla="*/ 567438 h 1917467"/>
              <a:gd name="connsiteX82" fmla="*/ 1705934 w 2902640"/>
              <a:gd name="connsiteY82" fmla="*/ 567438 h 1917467"/>
              <a:gd name="connsiteX83" fmla="*/ 1836832 w 2902640"/>
              <a:gd name="connsiteY83" fmla="*/ 387701 h 1917467"/>
              <a:gd name="connsiteX84" fmla="*/ 1967730 w 2902640"/>
              <a:gd name="connsiteY84" fmla="*/ 567438 h 1917467"/>
              <a:gd name="connsiteX85" fmla="*/ 1836832 w 2902640"/>
              <a:gd name="connsiteY85" fmla="*/ 747176 h 1917467"/>
              <a:gd name="connsiteX86" fmla="*/ 1705934 w 2902640"/>
              <a:gd name="connsiteY86" fmla="*/ 567438 h 1917467"/>
              <a:gd name="connsiteX87" fmla="*/ 1705934 w 2902640"/>
              <a:gd name="connsiteY87" fmla="*/ 567438 h 1917467"/>
              <a:gd name="connsiteX88" fmla="*/ 64651 w 2902640"/>
              <a:gd name="connsiteY88" fmla="*/ 895493 h 1917467"/>
              <a:gd name="connsiteX89" fmla="*/ 472245 w 2902640"/>
              <a:gd name="connsiteY89" fmla="*/ 895493 h 1917467"/>
              <a:gd name="connsiteX90" fmla="*/ 776343 w 2902640"/>
              <a:gd name="connsiteY90" fmla="*/ 643594 h 1917467"/>
              <a:gd name="connsiteX91" fmla="*/ 629216 w 2902640"/>
              <a:gd name="connsiteY91" fmla="*/ 430305 h 1917467"/>
              <a:gd name="connsiteX92" fmla="*/ 750004 w 2902640"/>
              <a:gd name="connsiteY92" fmla="*/ 240715 h 1917467"/>
              <a:gd name="connsiteX93" fmla="*/ 449630 w 2902640"/>
              <a:gd name="connsiteY93" fmla="*/ 0 h 1917467"/>
              <a:gd name="connsiteX94" fmla="*/ 64651 w 2902640"/>
              <a:gd name="connsiteY94" fmla="*/ 0 h 1917467"/>
              <a:gd name="connsiteX95" fmla="*/ 64651 w 2902640"/>
              <a:gd name="connsiteY95" fmla="*/ 895493 h 1917467"/>
              <a:gd name="connsiteX96" fmla="*/ 64651 w 2902640"/>
              <a:gd name="connsiteY96" fmla="*/ 895493 h 1917467"/>
              <a:gd name="connsiteX97" fmla="*/ 263925 w 2902640"/>
              <a:gd name="connsiteY97" fmla="*/ 359209 h 1917467"/>
              <a:gd name="connsiteX98" fmla="*/ 263925 w 2902640"/>
              <a:gd name="connsiteY98" fmla="*/ 170950 h 1917467"/>
              <a:gd name="connsiteX99" fmla="*/ 428346 w 2902640"/>
              <a:gd name="connsiteY99" fmla="*/ 170950 h 1917467"/>
              <a:gd name="connsiteX100" fmla="*/ 554189 w 2902640"/>
              <a:gd name="connsiteY100" fmla="*/ 264414 h 1917467"/>
              <a:gd name="connsiteX101" fmla="*/ 428346 w 2902640"/>
              <a:gd name="connsiteY101" fmla="*/ 359209 h 1917467"/>
              <a:gd name="connsiteX102" fmla="*/ 263925 w 2902640"/>
              <a:gd name="connsiteY102" fmla="*/ 359209 h 1917467"/>
              <a:gd name="connsiteX103" fmla="*/ 263925 w 2902640"/>
              <a:gd name="connsiteY103" fmla="*/ 521372 h 1917467"/>
              <a:gd name="connsiteX104" fmla="*/ 453355 w 2902640"/>
              <a:gd name="connsiteY104" fmla="*/ 521372 h 1917467"/>
              <a:gd name="connsiteX105" fmla="*/ 576803 w 2902640"/>
              <a:gd name="connsiteY105" fmla="*/ 622292 h 1917467"/>
              <a:gd name="connsiteX106" fmla="*/ 453355 w 2902640"/>
              <a:gd name="connsiteY106" fmla="*/ 723211 h 1917467"/>
              <a:gd name="connsiteX107" fmla="*/ 263925 w 2902640"/>
              <a:gd name="connsiteY107" fmla="*/ 723211 h 1917467"/>
              <a:gd name="connsiteX108" fmla="*/ 263925 w 2902640"/>
              <a:gd name="connsiteY108" fmla="*/ 521106 h 1917467"/>
              <a:gd name="connsiteX109" fmla="*/ 263925 w 2902640"/>
              <a:gd name="connsiteY109" fmla="*/ 521106 h 1917467"/>
              <a:gd name="connsiteX110" fmla="*/ 2848632 w 2902640"/>
              <a:gd name="connsiteY110" fmla="*/ 1903621 h 1917467"/>
              <a:gd name="connsiteX111" fmla="*/ 2794624 w 2902640"/>
              <a:gd name="connsiteY111" fmla="*/ 1849566 h 1917467"/>
              <a:gd name="connsiteX112" fmla="*/ 2848632 w 2902640"/>
              <a:gd name="connsiteY112" fmla="*/ 1795512 h 1917467"/>
              <a:gd name="connsiteX113" fmla="*/ 2902641 w 2902640"/>
              <a:gd name="connsiteY113" fmla="*/ 1849566 h 1917467"/>
              <a:gd name="connsiteX114" fmla="*/ 2848632 w 2902640"/>
              <a:gd name="connsiteY114" fmla="*/ 1903621 h 1917467"/>
              <a:gd name="connsiteX115" fmla="*/ 2848632 w 2902640"/>
              <a:gd name="connsiteY115" fmla="*/ 1802968 h 1917467"/>
              <a:gd name="connsiteX116" fmla="*/ 2802871 w 2902640"/>
              <a:gd name="connsiteY116" fmla="*/ 1849566 h 1917467"/>
              <a:gd name="connsiteX117" fmla="*/ 2848632 w 2902640"/>
              <a:gd name="connsiteY117" fmla="*/ 1896165 h 1917467"/>
              <a:gd name="connsiteX118" fmla="*/ 2894393 w 2902640"/>
              <a:gd name="connsiteY118" fmla="*/ 1849566 h 1917467"/>
              <a:gd name="connsiteX119" fmla="*/ 2848632 w 2902640"/>
              <a:gd name="connsiteY119" fmla="*/ 1802968 h 1917467"/>
              <a:gd name="connsiteX120" fmla="*/ 2860073 w 2902640"/>
              <a:gd name="connsiteY120" fmla="*/ 1875928 h 1917467"/>
              <a:gd name="connsiteX121" fmla="*/ 2847302 w 2902640"/>
              <a:gd name="connsiteY121" fmla="*/ 1856223 h 1917467"/>
              <a:gd name="connsiteX122" fmla="*/ 2838522 w 2902640"/>
              <a:gd name="connsiteY122" fmla="*/ 1856223 h 1917467"/>
              <a:gd name="connsiteX123" fmla="*/ 2838522 w 2902640"/>
              <a:gd name="connsiteY123" fmla="*/ 1875928 h 1917467"/>
              <a:gd name="connsiteX124" fmla="*/ 2826018 w 2902640"/>
              <a:gd name="connsiteY124" fmla="*/ 1875928 h 1917467"/>
              <a:gd name="connsiteX125" fmla="*/ 2826018 w 2902640"/>
              <a:gd name="connsiteY125" fmla="*/ 1821607 h 1917467"/>
              <a:gd name="connsiteX126" fmla="*/ 2851027 w 2902640"/>
              <a:gd name="connsiteY126" fmla="*/ 1821607 h 1917467"/>
              <a:gd name="connsiteX127" fmla="*/ 2871779 w 2902640"/>
              <a:gd name="connsiteY127" fmla="*/ 1838383 h 1917467"/>
              <a:gd name="connsiteX128" fmla="*/ 2859274 w 2902640"/>
              <a:gd name="connsiteY128" fmla="*/ 1853560 h 1917467"/>
              <a:gd name="connsiteX129" fmla="*/ 2874174 w 2902640"/>
              <a:gd name="connsiteY129" fmla="*/ 1875928 h 1917467"/>
              <a:gd name="connsiteX130" fmla="*/ 2860073 w 2902640"/>
              <a:gd name="connsiteY130" fmla="*/ 1875928 h 1917467"/>
              <a:gd name="connsiteX131" fmla="*/ 2849430 w 2902640"/>
              <a:gd name="connsiteY131" fmla="*/ 1831726 h 1917467"/>
              <a:gd name="connsiteX132" fmla="*/ 2838522 w 2902640"/>
              <a:gd name="connsiteY132" fmla="*/ 1831726 h 1917467"/>
              <a:gd name="connsiteX133" fmla="*/ 2838522 w 2902640"/>
              <a:gd name="connsiteY133" fmla="*/ 1846904 h 1917467"/>
              <a:gd name="connsiteX134" fmla="*/ 2849430 w 2902640"/>
              <a:gd name="connsiteY134" fmla="*/ 1846904 h 1917467"/>
              <a:gd name="connsiteX135" fmla="*/ 2859008 w 2902640"/>
              <a:gd name="connsiteY135" fmla="*/ 1839448 h 1917467"/>
              <a:gd name="connsiteX136" fmla="*/ 2849430 w 2902640"/>
              <a:gd name="connsiteY136" fmla="*/ 1831992 h 191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2902640" h="1917467">
                <a:moveTo>
                  <a:pt x="330172" y="1007862"/>
                </a:moveTo>
                <a:lnTo>
                  <a:pt x="0" y="1903354"/>
                </a:lnTo>
                <a:lnTo>
                  <a:pt x="205659" y="1903354"/>
                </a:lnTo>
                <a:lnTo>
                  <a:pt x="270576" y="1723617"/>
                </a:lnTo>
                <a:lnTo>
                  <a:pt x="622032" y="1723617"/>
                </a:lnTo>
                <a:lnTo>
                  <a:pt x="686950" y="1903354"/>
                </a:lnTo>
                <a:lnTo>
                  <a:pt x="897664" y="1903354"/>
                </a:lnTo>
                <a:lnTo>
                  <a:pt x="568556" y="1007862"/>
                </a:lnTo>
                <a:lnTo>
                  <a:pt x="330438" y="1007862"/>
                </a:lnTo>
                <a:close/>
                <a:moveTo>
                  <a:pt x="444841" y="1238725"/>
                </a:moveTo>
                <a:lnTo>
                  <a:pt x="558180" y="1551868"/>
                </a:lnTo>
                <a:lnTo>
                  <a:pt x="332567" y="1551868"/>
                </a:lnTo>
                <a:lnTo>
                  <a:pt x="444841" y="1238725"/>
                </a:lnTo>
                <a:lnTo>
                  <a:pt x="444841" y="1238725"/>
                </a:lnTo>
                <a:close/>
                <a:moveTo>
                  <a:pt x="2153169" y="1903354"/>
                </a:moveTo>
                <a:lnTo>
                  <a:pt x="2153169" y="1245914"/>
                </a:lnTo>
                <a:lnTo>
                  <a:pt x="2352443" y="1245914"/>
                </a:lnTo>
                <a:lnTo>
                  <a:pt x="2352443" y="1311951"/>
                </a:lnTo>
                <a:cubicBezTo>
                  <a:pt x="2388626" y="1269613"/>
                  <a:pt x="2449552" y="1232068"/>
                  <a:pt x="2533093" y="1232068"/>
                </a:cubicBezTo>
                <a:cubicBezTo>
                  <a:pt x="2667716" y="1232068"/>
                  <a:pt x="2752321" y="1325531"/>
                  <a:pt x="2752321" y="1469055"/>
                </a:cubicBezTo>
                <a:lnTo>
                  <a:pt x="2752321" y="1903088"/>
                </a:lnTo>
                <a:lnTo>
                  <a:pt x="2553047" y="1903088"/>
                </a:lnTo>
                <a:lnTo>
                  <a:pt x="2553047" y="1526305"/>
                </a:lnTo>
                <a:cubicBezTo>
                  <a:pt x="2553047" y="1460268"/>
                  <a:pt x="2525644" y="1411539"/>
                  <a:pt x="2460727" y="1411539"/>
                </a:cubicBezTo>
                <a:cubicBezTo>
                  <a:pt x="2395810" y="1411539"/>
                  <a:pt x="2352177" y="1450149"/>
                  <a:pt x="2352177" y="1527636"/>
                </a:cubicBezTo>
                <a:lnTo>
                  <a:pt x="2352177" y="1903088"/>
                </a:lnTo>
                <a:lnTo>
                  <a:pt x="2152903" y="1903088"/>
                </a:lnTo>
                <a:close/>
                <a:moveTo>
                  <a:pt x="1799850" y="1917201"/>
                </a:moveTo>
                <a:cubicBezTo>
                  <a:pt x="1930749" y="1917201"/>
                  <a:pt x="2050472" y="1851164"/>
                  <a:pt x="2098894" y="1725215"/>
                </a:cubicBezTo>
                <a:lnTo>
                  <a:pt x="1931813" y="1671693"/>
                </a:lnTo>
                <a:cubicBezTo>
                  <a:pt x="1913189" y="1728942"/>
                  <a:pt x="1864501" y="1759032"/>
                  <a:pt x="1802245" y="1759032"/>
                </a:cubicBezTo>
                <a:cubicBezTo>
                  <a:pt x="1739988" y="1759032"/>
                  <a:pt x="1672677" y="1707907"/>
                  <a:pt x="1658842" y="1618171"/>
                </a:cubicBezTo>
                <a:lnTo>
                  <a:pt x="2103683" y="1618171"/>
                </a:lnTo>
                <a:lnTo>
                  <a:pt x="2103683" y="1565714"/>
                </a:lnTo>
                <a:cubicBezTo>
                  <a:pt x="2103683" y="1379852"/>
                  <a:pt x="1995133" y="1232600"/>
                  <a:pt x="1795859" y="1232600"/>
                </a:cubicBezTo>
                <a:cubicBezTo>
                  <a:pt x="1596586" y="1232600"/>
                  <a:pt x="1466752" y="1379852"/>
                  <a:pt x="1466752" y="1574501"/>
                </a:cubicBezTo>
                <a:cubicBezTo>
                  <a:pt x="1466752" y="1769151"/>
                  <a:pt x="1601375" y="1917467"/>
                  <a:pt x="1799584" y="1917467"/>
                </a:cubicBezTo>
                <a:lnTo>
                  <a:pt x="1799584" y="1917467"/>
                </a:lnTo>
                <a:close/>
                <a:moveTo>
                  <a:pt x="1793731" y="1387042"/>
                </a:moveTo>
                <a:cubicBezTo>
                  <a:pt x="1867162" y="1387042"/>
                  <a:pt x="1906006" y="1436836"/>
                  <a:pt x="1907070" y="1495683"/>
                </a:cubicBezTo>
                <a:lnTo>
                  <a:pt x="1665227" y="1495683"/>
                </a:lnTo>
                <a:cubicBezTo>
                  <a:pt x="1685181" y="1423255"/>
                  <a:pt x="1732539" y="1387042"/>
                  <a:pt x="1793465" y="1387042"/>
                </a:cubicBezTo>
                <a:lnTo>
                  <a:pt x="1793465" y="1387042"/>
                </a:lnTo>
                <a:close/>
                <a:moveTo>
                  <a:pt x="1131524" y="1007862"/>
                </a:moveTo>
                <a:lnTo>
                  <a:pt x="1131524" y="1903354"/>
                </a:lnTo>
                <a:lnTo>
                  <a:pt x="932251" y="1903354"/>
                </a:lnTo>
                <a:lnTo>
                  <a:pt x="932251" y="1007862"/>
                </a:lnTo>
                <a:lnTo>
                  <a:pt x="1131524" y="1007862"/>
                </a:lnTo>
                <a:close/>
                <a:moveTo>
                  <a:pt x="1418064" y="1007862"/>
                </a:moveTo>
                <a:lnTo>
                  <a:pt x="1418064" y="1903354"/>
                </a:lnTo>
                <a:lnTo>
                  <a:pt x="1218790" y="1903354"/>
                </a:lnTo>
                <a:lnTo>
                  <a:pt x="1218790" y="1007862"/>
                </a:lnTo>
                <a:lnTo>
                  <a:pt x="1418064" y="1007862"/>
                </a:lnTo>
                <a:close/>
                <a:moveTo>
                  <a:pt x="1472871" y="567438"/>
                </a:moveTo>
                <a:cubicBezTo>
                  <a:pt x="1472871" y="362937"/>
                  <a:pt x="1336918" y="224472"/>
                  <a:pt x="1143763" y="224472"/>
                </a:cubicBezTo>
                <a:cubicBezTo>
                  <a:pt x="950608" y="224472"/>
                  <a:pt x="814655" y="362937"/>
                  <a:pt x="814655" y="567438"/>
                </a:cubicBezTo>
                <a:cubicBezTo>
                  <a:pt x="814655" y="771940"/>
                  <a:pt x="949278" y="909073"/>
                  <a:pt x="1143763" y="909073"/>
                </a:cubicBezTo>
                <a:cubicBezTo>
                  <a:pt x="1338248" y="909073"/>
                  <a:pt x="1472871" y="771940"/>
                  <a:pt x="1472871" y="567438"/>
                </a:cubicBezTo>
                <a:lnTo>
                  <a:pt x="1472871" y="567438"/>
                </a:lnTo>
                <a:close/>
                <a:moveTo>
                  <a:pt x="1012865" y="567438"/>
                </a:moveTo>
                <a:cubicBezTo>
                  <a:pt x="1012865" y="452672"/>
                  <a:pt x="1063947" y="387701"/>
                  <a:pt x="1143763" y="387701"/>
                </a:cubicBezTo>
                <a:cubicBezTo>
                  <a:pt x="1223579" y="387701"/>
                  <a:pt x="1274661" y="452672"/>
                  <a:pt x="1274661" y="567438"/>
                </a:cubicBezTo>
                <a:cubicBezTo>
                  <a:pt x="1274661" y="682204"/>
                  <a:pt x="1223579" y="747176"/>
                  <a:pt x="1143763" y="747176"/>
                </a:cubicBezTo>
                <a:cubicBezTo>
                  <a:pt x="1063947" y="747176"/>
                  <a:pt x="1012865" y="682204"/>
                  <a:pt x="1012865" y="567438"/>
                </a:cubicBezTo>
                <a:lnTo>
                  <a:pt x="1012865" y="567438"/>
                </a:lnTo>
                <a:close/>
                <a:moveTo>
                  <a:pt x="2752587" y="730933"/>
                </a:moveTo>
                <a:lnTo>
                  <a:pt x="2752587" y="895493"/>
                </a:lnTo>
                <a:lnTo>
                  <a:pt x="2193077" y="895493"/>
                </a:lnTo>
                <a:lnTo>
                  <a:pt x="2193077" y="750904"/>
                </a:lnTo>
                <a:lnTo>
                  <a:pt x="2507020" y="402878"/>
                </a:lnTo>
                <a:lnTo>
                  <a:pt x="2196802" y="402878"/>
                </a:lnTo>
                <a:lnTo>
                  <a:pt x="2196802" y="238319"/>
                </a:lnTo>
                <a:lnTo>
                  <a:pt x="2750192" y="238319"/>
                </a:lnTo>
                <a:lnTo>
                  <a:pt x="2750192" y="382908"/>
                </a:lnTo>
                <a:lnTo>
                  <a:pt x="2448488" y="730933"/>
                </a:lnTo>
                <a:lnTo>
                  <a:pt x="2752587" y="730933"/>
                </a:lnTo>
                <a:close/>
                <a:moveTo>
                  <a:pt x="2165674" y="567438"/>
                </a:moveTo>
                <a:cubicBezTo>
                  <a:pt x="2165674" y="362937"/>
                  <a:pt x="2029720" y="224472"/>
                  <a:pt x="1836566" y="224472"/>
                </a:cubicBezTo>
                <a:cubicBezTo>
                  <a:pt x="1643411" y="224472"/>
                  <a:pt x="1507458" y="362937"/>
                  <a:pt x="1507458" y="567438"/>
                </a:cubicBezTo>
                <a:cubicBezTo>
                  <a:pt x="1507458" y="771940"/>
                  <a:pt x="1642081" y="909073"/>
                  <a:pt x="1836566" y="909073"/>
                </a:cubicBezTo>
                <a:cubicBezTo>
                  <a:pt x="2031051" y="909073"/>
                  <a:pt x="2165674" y="771940"/>
                  <a:pt x="2165674" y="567438"/>
                </a:cubicBezTo>
                <a:lnTo>
                  <a:pt x="2165674" y="567438"/>
                </a:lnTo>
                <a:close/>
                <a:moveTo>
                  <a:pt x="1705934" y="567438"/>
                </a:moveTo>
                <a:cubicBezTo>
                  <a:pt x="1705934" y="452672"/>
                  <a:pt x="1757016" y="387701"/>
                  <a:pt x="1836832" y="387701"/>
                </a:cubicBezTo>
                <a:cubicBezTo>
                  <a:pt x="1916648" y="387701"/>
                  <a:pt x="1967730" y="452672"/>
                  <a:pt x="1967730" y="567438"/>
                </a:cubicBezTo>
                <a:cubicBezTo>
                  <a:pt x="1967730" y="682204"/>
                  <a:pt x="1916648" y="747176"/>
                  <a:pt x="1836832" y="747176"/>
                </a:cubicBezTo>
                <a:cubicBezTo>
                  <a:pt x="1757016" y="747176"/>
                  <a:pt x="1705934" y="682204"/>
                  <a:pt x="1705934" y="567438"/>
                </a:cubicBezTo>
                <a:lnTo>
                  <a:pt x="1705934" y="567438"/>
                </a:lnTo>
                <a:close/>
                <a:moveTo>
                  <a:pt x="64651" y="895493"/>
                </a:moveTo>
                <a:lnTo>
                  <a:pt x="472245" y="895493"/>
                </a:lnTo>
                <a:cubicBezTo>
                  <a:pt x="664069" y="895493"/>
                  <a:pt x="776343" y="802029"/>
                  <a:pt x="776343" y="643594"/>
                </a:cubicBezTo>
                <a:cubicBezTo>
                  <a:pt x="776343" y="485158"/>
                  <a:pt x="714087" y="461460"/>
                  <a:pt x="629216" y="430305"/>
                </a:cubicBezTo>
                <a:cubicBezTo>
                  <a:pt x="687748" y="405275"/>
                  <a:pt x="750004" y="344297"/>
                  <a:pt x="750004" y="240715"/>
                </a:cubicBezTo>
                <a:cubicBezTo>
                  <a:pt x="750004" y="84676"/>
                  <a:pt x="645445" y="0"/>
                  <a:pt x="449630" y="0"/>
                </a:cubicBezTo>
                <a:lnTo>
                  <a:pt x="64651" y="0"/>
                </a:lnTo>
                <a:lnTo>
                  <a:pt x="64651" y="895493"/>
                </a:lnTo>
                <a:lnTo>
                  <a:pt x="64651" y="895493"/>
                </a:lnTo>
                <a:close/>
                <a:moveTo>
                  <a:pt x="263925" y="359209"/>
                </a:moveTo>
                <a:lnTo>
                  <a:pt x="263925" y="170950"/>
                </a:lnTo>
                <a:lnTo>
                  <a:pt x="428346" y="170950"/>
                </a:lnTo>
                <a:cubicBezTo>
                  <a:pt x="509226" y="170950"/>
                  <a:pt x="554189" y="202105"/>
                  <a:pt x="554189" y="264414"/>
                </a:cubicBezTo>
                <a:cubicBezTo>
                  <a:pt x="554189" y="326723"/>
                  <a:pt x="509226" y="359209"/>
                  <a:pt x="428346" y="359209"/>
                </a:cubicBezTo>
                <a:lnTo>
                  <a:pt x="263925" y="359209"/>
                </a:lnTo>
                <a:close/>
                <a:moveTo>
                  <a:pt x="263925" y="521372"/>
                </a:moveTo>
                <a:lnTo>
                  <a:pt x="453355" y="521372"/>
                </a:lnTo>
                <a:cubicBezTo>
                  <a:pt x="533171" y="521372"/>
                  <a:pt x="576803" y="562645"/>
                  <a:pt x="576803" y="622292"/>
                </a:cubicBezTo>
                <a:cubicBezTo>
                  <a:pt x="576803" y="681938"/>
                  <a:pt x="533171" y="723211"/>
                  <a:pt x="453355" y="723211"/>
                </a:cubicBezTo>
                <a:lnTo>
                  <a:pt x="263925" y="723211"/>
                </a:lnTo>
                <a:lnTo>
                  <a:pt x="263925" y="521106"/>
                </a:lnTo>
                <a:lnTo>
                  <a:pt x="263925" y="521106"/>
                </a:lnTo>
                <a:close/>
                <a:moveTo>
                  <a:pt x="2848632" y="1903621"/>
                </a:moveTo>
                <a:cubicBezTo>
                  <a:pt x="2819100" y="1903621"/>
                  <a:pt x="2794624" y="1880987"/>
                  <a:pt x="2794624" y="1849566"/>
                </a:cubicBezTo>
                <a:cubicBezTo>
                  <a:pt x="2794624" y="1818146"/>
                  <a:pt x="2818834" y="1795512"/>
                  <a:pt x="2848632" y="1795512"/>
                </a:cubicBezTo>
                <a:cubicBezTo>
                  <a:pt x="2878430" y="1795512"/>
                  <a:pt x="2902641" y="1818412"/>
                  <a:pt x="2902641" y="1849566"/>
                </a:cubicBezTo>
                <a:cubicBezTo>
                  <a:pt x="2902641" y="1880721"/>
                  <a:pt x="2878696" y="1903621"/>
                  <a:pt x="2848632" y="1903621"/>
                </a:cubicBezTo>
                <a:close/>
                <a:moveTo>
                  <a:pt x="2848632" y="1802968"/>
                </a:moveTo>
                <a:cubicBezTo>
                  <a:pt x="2823091" y="1802968"/>
                  <a:pt x="2802871" y="1822672"/>
                  <a:pt x="2802871" y="1849566"/>
                </a:cubicBezTo>
                <a:cubicBezTo>
                  <a:pt x="2802871" y="1876460"/>
                  <a:pt x="2823091" y="1896165"/>
                  <a:pt x="2848632" y="1896165"/>
                </a:cubicBezTo>
                <a:cubicBezTo>
                  <a:pt x="2874174" y="1896165"/>
                  <a:pt x="2894393" y="1876194"/>
                  <a:pt x="2894393" y="1849566"/>
                </a:cubicBezTo>
                <a:cubicBezTo>
                  <a:pt x="2894393" y="1822939"/>
                  <a:pt x="2874174" y="1802968"/>
                  <a:pt x="2848632" y="1802968"/>
                </a:cubicBezTo>
                <a:close/>
                <a:moveTo>
                  <a:pt x="2860073" y="1875928"/>
                </a:moveTo>
                <a:lnTo>
                  <a:pt x="2847302" y="1856223"/>
                </a:lnTo>
                <a:lnTo>
                  <a:pt x="2838522" y="1856223"/>
                </a:lnTo>
                <a:lnTo>
                  <a:pt x="2838522" y="1875928"/>
                </a:lnTo>
                <a:lnTo>
                  <a:pt x="2826018" y="1875928"/>
                </a:lnTo>
                <a:lnTo>
                  <a:pt x="2826018" y="1821607"/>
                </a:lnTo>
                <a:lnTo>
                  <a:pt x="2851027" y="1821607"/>
                </a:lnTo>
                <a:cubicBezTo>
                  <a:pt x="2864063" y="1821607"/>
                  <a:pt x="2871779" y="1827732"/>
                  <a:pt x="2871779" y="1838383"/>
                </a:cubicBezTo>
                <a:cubicBezTo>
                  <a:pt x="2871779" y="1849034"/>
                  <a:pt x="2864862" y="1851697"/>
                  <a:pt x="2859274" y="1853560"/>
                </a:cubicBezTo>
                <a:lnTo>
                  <a:pt x="2874174" y="1875928"/>
                </a:lnTo>
                <a:lnTo>
                  <a:pt x="2860073" y="1875928"/>
                </a:lnTo>
                <a:close/>
                <a:moveTo>
                  <a:pt x="2849430" y="1831726"/>
                </a:moveTo>
                <a:lnTo>
                  <a:pt x="2838522" y="1831726"/>
                </a:lnTo>
                <a:lnTo>
                  <a:pt x="2838522" y="1846904"/>
                </a:lnTo>
                <a:lnTo>
                  <a:pt x="2849430" y="1846904"/>
                </a:lnTo>
                <a:cubicBezTo>
                  <a:pt x="2855283" y="1846904"/>
                  <a:pt x="2859008" y="1844773"/>
                  <a:pt x="2859008" y="1839448"/>
                </a:cubicBezTo>
                <a:cubicBezTo>
                  <a:pt x="2859008" y="1834122"/>
                  <a:pt x="2855283" y="1831992"/>
                  <a:pt x="2849430" y="1831992"/>
                </a:cubicBezTo>
                <a:close/>
              </a:path>
            </a:pathLst>
          </a:custGeom>
          <a:solidFill>
            <a:schemeClr val="bg1"/>
          </a:solidFill>
          <a:ln w="26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09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3" y="1279445"/>
            <a:ext cx="10470323" cy="406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AEF62E-B476-EC65-2742-41850B691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94" y="1760043"/>
            <a:ext cx="10469895" cy="3111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Add Optional Subhead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0363" y="2357474"/>
            <a:ext cx="10469895" cy="3819585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</p:spTree>
    <p:extLst>
      <p:ext uri="{BB962C8B-B14F-4D97-AF65-F5344CB8AC3E}">
        <p14:creationId xmlns:p14="http://schemas.microsoft.com/office/powerpoint/2010/main" val="3461680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3" y="1279445"/>
            <a:ext cx="10470323" cy="406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AEF62E-B476-EC65-2742-41850B691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94" y="1760043"/>
            <a:ext cx="10469895" cy="3111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Add Optional Subhead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0363" y="2357474"/>
            <a:ext cx="10469895" cy="3819585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</p:spTree>
    <p:extLst>
      <p:ext uri="{BB962C8B-B14F-4D97-AF65-F5344CB8AC3E}">
        <p14:creationId xmlns:p14="http://schemas.microsoft.com/office/powerpoint/2010/main" val="4172762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we’ll cover 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3" y="1342944"/>
            <a:ext cx="4797337" cy="148915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5480"/>
              </a:lnSpc>
              <a:spcBef>
                <a:spcPts val="0"/>
              </a:spcBef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Today’s </a:t>
            </a:r>
            <a:br>
              <a:rPr lang="en-US" dirty="0"/>
            </a:br>
            <a:r>
              <a:rPr lang="en-US" dirty="0"/>
              <a:t>Agenda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AEF62E-B476-EC65-2742-41850B691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95" y="2971357"/>
            <a:ext cx="4796905" cy="83864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Add goals or meeting participants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4750" y="1342944"/>
            <a:ext cx="5145508" cy="4834116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</p:spTree>
    <p:extLst>
      <p:ext uri="{BB962C8B-B14F-4D97-AF65-F5344CB8AC3E}">
        <p14:creationId xmlns:p14="http://schemas.microsoft.com/office/powerpoint/2010/main" val="21494025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3" y="1279445"/>
            <a:ext cx="10470323" cy="406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AEF62E-B476-EC65-2742-41850B691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94" y="1760043"/>
            <a:ext cx="10469895" cy="3111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Add Optional Subhead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0363" y="2357474"/>
            <a:ext cx="5165637" cy="3852826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F99249-62BA-D745-A39D-07F3673CB92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64363" y="2357473"/>
            <a:ext cx="5165637" cy="3852827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</p:spTree>
    <p:extLst>
      <p:ext uri="{BB962C8B-B14F-4D97-AF65-F5344CB8AC3E}">
        <p14:creationId xmlns:p14="http://schemas.microsoft.com/office/powerpoint/2010/main" val="2387548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3" y="1279445"/>
            <a:ext cx="10470323" cy="406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AEF62E-B476-EC65-2742-41850B691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94" y="1760043"/>
            <a:ext cx="10469895" cy="3111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Add Optional Subhead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0364" y="2357474"/>
            <a:ext cx="3357432" cy="3852826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F99249-62BA-D745-A39D-07F3673CB92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497172" y="2357473"/>
            <a:ext cx="3357432" cy="3852827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25E2A7-1F25-B2AB-E2F5-F81B2DABC59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072568" y="2357472"/>
            <a:ext cx="3357432" cy="3852827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</p:spTree>
    <p:extLst>
      <p:ext uri="{BB962C8B-B14F-4D97-AF65-F5344CB8AC3E}">
        <p14:creationId xmlns:p14="http://schemas.microsoft.com/office/powerpoint/2010/main" val="3340212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3" y="1279445"/>
            <a:ext cx="10470323" cy="406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AEF62E-B476-EC65-2742-41850B691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94" y="1760043"/>
            <a:ext cx="10469895" cy="3111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Add Optional Subhead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0363" y="2357474"/>
            <a:ext cx="7659001" cy="3852826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25E2A7-1F25-B2AB-E2F5-F81B2DABC59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921750" y="2357472"/>
            <a:ext cx="2508250" cy="3852827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</p:spTree>
    <p:extLst>
      <p:ext uri="{BB962C8B-B14F-4D97-AF65-F5344CB8AC3E}">
        <p14:creationId xmlns:p14="http://schemas.microsoft.com/office/powerpoint/2010/main" val="14639302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3" y="1279445"/>
            <a:ext cx="10470323" cy="406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B73ADAE3-FA2E-11D1-8440-5830951F106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8349" y="1736991"/>
            <a:ext cx="10482337" cy="32684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For more information about XXX, contact</a:t>
            </a:r>
          </a:p>
        </p:txBody>
      </p:sp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1012EC86-7A96-1B78-0B84-7CC4F456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426" y="2499368"/>
            <a:ext cx="2054125" cy="18592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4D3B9B9-3CF6-C74B-1421-281BEF9774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8426" y="4441924"/>
            <a:ext cx="2054125" cy="1281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Aft>
                <a:spcPts val="400"/>
              </a:spcAft>
              <a:buNone/>
              <a:defRPr sz="1100" b="1" i="0" cap="none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1" cap="none" spc="0" baseline="0">
                <a:solidFill>
                  <a:schemeClr val="bg1"/>
                </a:solidFill>
                <a:latin typeface="Source Serif 4" panose="02040603050405020204" pitchFamily="18" charset="0"/>
                <a:ea typeface="Source Serif 4" panose="02040603050405020204" pitchFamily="18" charset="0"/>
              </a:defRPr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547E39C5-8ACE-7E51-7D1A-84A3BE8836C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63825" y="2499368"/>
            <a:ext cx="2054125" cy="18592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5721A5E-5029-262F-30A7-1E1FDE8A9B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63825" y="4441924"/>
            <a:ext cx="2054125" cy="1281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Aft>
                <a:spcPts val="400"/>
              </a:spcAft>
              <a:buNone/>
              <a:defRPr sz="1200" b="1" i="0" cap="none" baseline="0">
                <a:solidFill>
                  <a:schemeClr val="bg1"/>
                </a:solidFill>
                <a:latin typeface="+mn-lt"/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cap="none" spc="0" baseline="0">
                <a:solidFill>
                  <a:schemeClr val="bg1"/>
                </a:solidFill>
                <a:latin typeface="Georgia" panose="02040502050405020303" pitchFamily="18" charset="0"/>
              </a:defRPr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C1531D6D-A315-8422-70A0-E5C155F279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69224" y="2499368"/>
            <a:ext cx="2054125" cy="18592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4F393BB-9FF2-AB6A-F6C3-4D5CB84803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77251" y="4441924"/>
            <a:ext cx="2054125" cy="1281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Aft>
                <a:spcPts val="400"/>
              </a:spcAft>
              <a:buNone/>
              <a:defRPr sz="1200" b="1" i="0" cap="none" baseline="0">
                <a:solidFill>
                  <a:schemeClr val="bg1"/>
                </a:solidFill>
                <a:latin typeface="+mn-lt"/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cap="none" spc="0" baseline="0">
                <a:solidFill>
                  <a:schemeClr val="bg1"/>
                </a:solidFill>
                <a:latin typeface="Georgia" panose="02040502050405020303" pitchFamily="18" charset="0"/>
              </a:defRPr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6386EA92-95EF-950D-D58F-3487503611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4624" y="2499368"/>
            <a:ext cx="2054125" cy="18592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5C46E9E-0EF8-05B3-73AA-70787800FF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4622" y="4441924"/>
            <a:ext cx="2054127" cy="1281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Aft>
                <a:spcPts val="400"/>
              </a:spcAft>
              <a:buNone/>
              <a:defRPr sz="1200" b="1" i="0" cap="none" baseline="0">
                <a:solidFill>
                  <a:schemeClr val="bg1"/>
                </a:solidFill>
                <a:latin typeface="+mn-lt"/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cap="none" spc="0" baseline="0">
                <a:solidFill>
                  <a:schemeClr val="bg1"/>
                </a:solidFill>
                <a:latin typeface="Georgia" panose="02040502050405020303" pitchFamily="18" charset="0"/>
              </a:defRPr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60B5CA7-FBC3-FF34-52CE-6DF141D3EF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130" y="5984315"/>
            <a:ext cx="10469895" cy="225985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 b="1" i="0" spc="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BOOZALLEN.COM/CAPABILITY</a:t>
            </a:r>
          </a:p>
        </p:txBody>
      </p:sp>
    </p:spTree>
    <p:extLst>
      <p:ext uri="{BB962C8B-B14F-4D97-AF65-F5344CB8AC3E}">
        <p14:creationId xmlns:p14="http://schemas.microsoft.com/office/powerpoint/2010/main" val="35904370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3" y="1279445"/>
            <a:ext cx="10470323" cy="406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AEF62E-B476-EC65-2742-41850B691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94" y="1760043"/>
            <a:ext cx="10469895" cy="3111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Add Optional Subhead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0363" y="2357474"/>
            <a:ext cx="10469895" cy="3819585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accent5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</p:spTree>
    <p:extLst>
      <p:ext uri="{BB962C8B-B14F-4D97-AF65-F5344CB8AC3E}">
        <p14:creationId xmlns:p14="http://schemas.microsoft.com/office/powerpoint/2010/main" val="2492583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What we’ll cover 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3" y="1342944"/>
            <a:ext cx="4797337" cy="148915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5480"/>
              </a:lnSpc>
              <a:spcBef>
                <a:spcPts val="0"/>
              </a:spcBef>
              <a:buNone/>
              <a:defRPr sz="5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Today’s </a:t>
            </a:r>
            <a:br>
              <a:rPr lang="en-US" dirty="0"/>
            </a:br>
            <a:r>
              <a:rPr lang="en-US" dirty="0"/>
              <a:t>Agenda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AEF62E-B476-EC65-2742-41850B691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95" y="2971357"/>
            <a:ext cx="4796905" cy="83864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Add goals or meeting participants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4750" y="1342944"/>
            <a:ext cx="5145508" cy="4834116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accent5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</p:spTree>
    <p:extLst>
      <p:ext uri="{BB962C8B-B14F-4D97-AF65-F5344CB8AC3E}">
        <p14:creationId xmlns:p14="http://schemas.microsoft.com/office/powerpoint/2010/main" val="19908001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Tex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A530D4-49EC-F064-97A4-E49C1D7979DF}"/>
              </a:ext>
            </a:extLst>
          </p:cNvPr>
          <p:cNvGrpSpPr/>
          <p:nvPr userDrawn="1"/>
        </p:nvGrpSpPr>
        <p:grpSpPr>
          <a:xfrm>
            <a:off x="-204282" y="-520949"/>
            <a:ext cx="6567714" cy="7388677"/>
            <a:chOff x="0" y="1"/>
            <a:chExt cx="6096000" cy="6857999"/>
          </a:xfrm>
        </p:grpSpPr>
        <p:pic>
          <p:nvPicPr>
            <p:cNvPr id="11" name="Picture 10" descr="Scatter chart&#10;&#10;AI-generated content may be incorrect.">
              <a:extLst>
                <a:ext uri="{FF2B5EF4-FFF2-40B4-BE49-F238E27FC236}">
                  <a16:creationId xmlns:a16="http://schemas.microsoft.com/office/drawing/2014/main" id="{A2EB7781-3B8E-06B0-688C-328CA0782C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05" y="1"/>
              <a:ext cx="6093795" cy="3429000"/>
            </a:xfrm>
            <a:prstGeom prst="rect">
              <a:avLst/>
            </a:prstGeom>
          </p:spPr>
        </p:pic>
        <p:pic>
          <p:nvPicPr>
            <p:cNvPr id="12" name="Picture 11" descr="Scatter chart&#10;&#10;AI-generated content may be incorrect.">
              <a:extLst>
                <a:ext uri="{FF2B5EF4-FFF2-40B4-BE49-F238E27FC236}">
                  <a16:creationId xmlns:a16="http://schemas.microsoft.com/office/drawing/2014/main" id="{C8620D08-66DA-E615-9884-CB26C0E3D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3429000"/>
              <a:ext cx="6093795" cy="3429000"/>
            </a:xfrm>
            <a:prstGeom prst="rect">
              <a:avLst/>
            </a:prstGeom>
          </p:spPr>
        </p:pic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DEFF7088-2B73-AF6F-FB71-DA5E61EA55C0}"/>
              </a:ext>
            </a:extLst>
          </p:cNvPr>
          <p:cNvSpPr/>
          <p:nvPr userDrawn="1"/>
        </p:nvSpPr>
        <p:spPr>
          <a:xfrm>
            <a:off x="-49907" y="1336317"/>
            <a:ext cx="6491757" cy="5691014"/>
          </a:xfrm>
          <a:custGeom>
            <a:avLst/>
            <a:gdLst>
              <a:gd name="connsiteX0" fmla="*/ 2203434 w 6491757"/>
              <a:gd name="connsiteY0" fmla="*/ 0 h 5691014"/>
              <a:gd name="connsiteX1" fmla="*/ 6491757 w 6491757"/>
              <a:gd name="connsiteY1" fmla="*/ 4288323 h 5691014"/>
              <a:gd name="connsiteX2" fmla="*/ 6298963 w 6491757"/>
              <a:gd name="connsiteY2" fmla="*/ 5563539 h 5691014"/>
              <a:gd name="connsiteX3" fmla="*/ 6255830 w 6491757"/>
              <a:gd name="connsiteY3" fmla="*/ 5691014 h 5691014"/>
              <a:gd name="connsiteX4" fmla="*/ 0 w 6491757"/>
              <a:gd name="connsiteY4" fmla="*/ 5691014 h 5691014"/>
              <a:gd name="connsiteX5" fmla="*/ 0 w 6491757"/>
              <a:gd name="connsiteY5" fmla="*/ 609210 h 5691014"/>
              <a:gd name="connsiteX6" fmla="*/ 159365 w 6491757"/>
              <a:gd name="connsiteY6" fmla="*/ 517578 h 5691014"/>
              <a:gd name="connsiteX7" fmla="*/ 2203434 w 6491757"/>
              <a:gd name="connsiteY7" fmla="*/ 0 h 569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91757" h="5691014">
                <a:moveTo>
                  <a:pt x="2203434" y="0"/>
                </a:moveTo>
                <a:cubicBezTo>
                  <a:pt x="4571809" y="0"/>
                  <a:pt x="6491757" y="1919948"/>
                  <a:pt x="6491757" y="4288323"/>
                </a:cubicBezTo>
                <a:cubicBezTo>
                  <a:pt x="6491757" y="4732394"/>
                  <a:pt x="6424259" y="5160699"/>
                  <a:pt x="6298963" y="5563539"/>
                </a:cubicBezTo>
                <a:lnTo>
                  <a:pt x="6255830" y="5691014"/>
                </a:lnTo>
                <a:lnTo>
                  <a:pt x="0" y="5691014"/>
                </a:lnTo>
                <a:lnTo>
                  <a:pt x="0" y="609210"/>
                </a:lnTo>
                <a:lnTo>
                  <a:pt x="159365" y="517578"/>
                </a:lnTo>
                <a:cubicBezTo>
                  <a:pt x="766991" y="187495"/>
                  <a:pt x="1463317" y="0"/>
                  <a:pt x="220343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103F9EC-6131-1560-AC94-C02BF15D0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96817" y="1336318"/>
            <a:ext cx="8576645" cy="5576308"/>
          </a:xfrm>
          <a:prstGeom prst="rect">
            <a:avLst/>
          </a:prstGeom>
        </p:spPr>
      </p:pic>
      <p:pic>
        <p:nvPicPr>
          <p:cNvPr id="5" name="Picture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43E60055-CBC3-831C-FAEA-EE9BA1226D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3099" r="14825" b="9643"/>
          <a:stretch>
            <a:fillRect/>
          </a:stretch>
        </p:blipFill>
        <p:spPr>
          <a:xfrm>
            <a:off x="762000" y="361557"/>
            <a:ext cx="7356089" cy="6023020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9BFBE6B-11C0-5C32-6C7B-46C06EB54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100" y="2089201"/>
            <a:ext cx="4533900" cy="161463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910DD0A-5F6C-93D2-2C79-3DE9ED27D8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96100" y="3684521"/>
            <a:ext cx="4533900" cy="7080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Optional subhead goes here optional subhead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942C3D6-8365-5C38-A65C-83EB230E04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96101" y="4535677"/>
            <a:ext cx="4533899" cy="353992"/>
          </a:xfrm>
        </p:spPr>
        <p:txBody>
          <a:bodyPr>
            <a:normAutofit/>
          </a:bodyPr>
          <a:lstStyle>
            <a:lvl1pPr>
              <a:defRPr sz="1200" b="1"/>
            </a:lvl1pPr>
          </a:lstStyle>
          <a:p>
            <a:pPr lvl="0"/>
            <a:r>
              <a:rPr lang="en-US" dirty="0"/>
              <a:t>MONTH YEAR</a:t>
            </a:r>
          </a:p>
        </p:txBody>
      </p:sp>
      <p:grpSp>
        <p:nvGrpSpPr>
          <p:cNvPr id="6" name="Logo group" descr="Booz Allen">
            <a:extLst>
              <a:ext uri="{FF2B5EF4-FFF2-40B4-BE49-F238E27FC236}">
                <a16:creationId xmlns:a16="http://schemas.microsoft.com/office/drawing/2014/main" id="{A49C786B-64D6-5D42-2B37-6B91961CCA87}"/>
              </a:ext>
            </a:extLst>
          </p:cNvPr>
          <p:cNvGrpSpPr/>
          <p:nvPr userDrawn="1"/>
        </p:nvGrpSpPr>
        <p:grpSpPr>
          <a:xfrm>
            <a:off x="6567714" y="0"/>
            <a:ext cx="1799771" cy="1509487"/>
            <a:chOff x="0" y="0"/>
            <a:chExt cx="792258" cy="664475"/>
          </a:xfrm>
          <a:solidFill>
            <a:schemeClr val="bg1"/>
          </a:solidFill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4525886B-695B-14E5-C5B3-D967C6657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92258" cy="6644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8" name="Booz Allen logo">
              <a:extLst>
                <a:ext uri="{FF2B5EF4-FFF2-40B4-BE49-F238E27FC236}">
                  <a16:creationId xmlns:a16="http://schemas.microsoft.com/office/drawing/2014/main" id="{7728A3F2-D7C1-EED8-0BBC-494BED3A5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16336" y="143133"/>
              <a:ext cx="540327" cy="361435"/>
            </a:xfrm>
            <a:prstGeom prst="rect">
              <a:avLst/>
            </a:prstGeom>
          </p:spPr>
        </p:pic>
      </p:grpSp>
      <p:sp>
        <p:nvSpPr>
          <p:cNvPr id="2" name="www.boozallen.com">
            <a:hlinkClick r:id="rId8"/>
            <a:extLst>
              <a:ext uri="{FF2B5EF4-FFF2-40B4-BE49-F238E27FC236}">
                <a16:creationId xmlns:a16="http://schemas.microsoft.com/office/drawing/2014/main" id="{FDA16015-03F7-9BDE-EA7F-F4725206D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6896101" y="6429475"/>
            <a:ext cx="1828800" cy="2308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B744F92-84A8-4CFA-A002-919C4F9263D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15400" y="5922743"/>
            <a:ext cx="2514600" cy="28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87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3" y="1279445"/>
            <a:ext cx="10470323" cy="406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AEF62E-B476-EC65-2742-41850B691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94" y="1760043"/>
            <a:ext cx="10469895" cy="3111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Add Optional Subhead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0363" y="2357474"/>
            <a:ext cx="5165637" cy="3852826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accent5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F99249-62BA-D745-A39D-07F3673CB92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64363" y="2357473"/>
            <a:ext cx="5165637" cy="3852827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accent5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</p:spTree>
    <p:extLst>
      <p:ext uri="{BB962C8B-B14F-4D97-AF65-F5344CB8AC3E}">
        <p14:creationId xmlns:p14="http://schemas.microsoft.com/office/powerpoint/2010/main" val="3214635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3" y="1279445"/>
            <a:ext cx="10470323" cy="406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AEF62E-B476-EC65-2742-41850B691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94" y="1760043"/>
            <a:ext cx="10469895" cy="3111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Add Optional Subhead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0364" y="2357474"/>
            <a:ext cx="3357432" cy="3852826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accent5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F99249-62BA-D745-A39D-07F3673CB92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497172" y="2357473"/>
            <a:ext cx="3357432" cy="3852827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accent5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25E2A7-1F25-B2AB-E2F5-F81B2DABC59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072568" y="2357472"/>
            <a:ext cx="3357432" cy="3852827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accent5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</p:spTree>
    <p:extLst>
      <p:ext uri="{BB962C8B-B14F-4D97-AF65-F5344CB8AC3E}">
        <p14:creationId xmlns:p14="http://schemas.microsoft.com/office/powerpoint/2010/main" val="4013826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3" y="1279445"/>
            <a:ext cx="10470323" cy="406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AEF62E-B476-EC65-2742-41850B691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94" y="1760043"/>
            <a:ext cx="10469895" cy="3111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Add Optional Subhead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0363" y="2357474"/>
            <a:ext cx="7659001" cy="3852826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accent5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25E2A7-1F25-B2AB-E2F5-F81B2DABC59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921750" y="2357472"/>
            <a:ext cx="2508250" cy="3852827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accent5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</p:spTree>
    <p:extLst>
      <p:ext uri="{BB962C8B-B14F-4D97-AF65-F5344CB8AC3E}">
        <p14:creationId xmlns:p14="http://schemas.microsoft.com/office/powerpoint/2010/main" val="4140114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3" y="1279445"/>
            <a:ext cx="10470323" cy="406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B73ADAE3-FA2E-11D1-8440-5830951F106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8349" y="1736991"/>
            <a:ext cx="10482337" cy="32684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For more information about XXX, contact</a:t>
            </a:r>
          </a:p>
        </p:txBody>
      </p:sp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1012EC86-7A96-1B78-0B84-7CC4F456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426" y="2499368"/>
            <a:ext cx="2054125" cy="18592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4D3B9B9-3CF6-C74B-1421-281BEF9774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8426" y="4441924"/>
            <a:ext cx="2054125" cy="1281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Aft>
                <a:spcPts val="400"/>
              </a:spcAft>
              <a:buNone/>
              <a:defRPr sz="1100" b="1" i="0" cap="none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1" cap="none" spc="0" baseline="0">
                <a:solidFill>
                  <a:schemeClr val="tx1"/>
                </a:solidFill>
                <a:latin typeface="Source Serif 4" panose="02040603050405020204" pitchFamily="18" charset="0"/>
                <a:ea typeface="Source Serif 4" panose="02040603050405020204" pitchFamily="18" charset="0"/>
              </a:defRPr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547E39C5-8ACE-7E51-7D1A-84A3BE8836C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63825" y="2499368"/>
            <a:ext cx="2054125" cy="18592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5721A5E-5029-262F-30A7-1E1FDE8A9B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63825" y="4441924"/>
            <a:ext cx="2054125" cy="1281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Aft>
                <a:spcPts val="400"/>
              </a:spcAft>
              <a:buNone/>
              <a:defRPr sz="1200" b="1" i="0" cap="none" baseline="0">
                <a:solidFill>
                  <a:schemeClr val="tx1"/>
                </a:solidFill>
                <a:latin typeface="+mn-lt"/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cap="none" spc="0" baseline="0">
                <a:solidFill>
                  <a:schemeClr val="tx1"/>
                </a:solidFill>
                <a:latin typeface="Georgia" panose="02040502050405020303" pitchFamily="18" charset="0"/>
              </a:defRPr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C1531D6D-A315-8422-70A0-E5C155F279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69224" y="2499368"/>
            <a:ext cx="2054125" cy="18592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4F393BB-9FF2-AB6A-F6C3-4D5CB84803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77251" y="4441924"/>
            <a:ext cx="2054125" cy="1281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Aft>
                <a:spcPts val="400"/>
              </a:spcAft>
              <a:buNone/>
              <a:defRPr sz="1200" b="1" i="0" cap="none" baseline="0">
                <a:solidFill>
                  <a:schemeClr val="tx1"/>
                </a:solidFill>
                <a:latin typeface="+mn-lt"/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cap="none" spc="0" baseline="0">
                <a:solidFill>
                  <a:schemeClr val="tx1"/>
                </a:solidFill>
                <a:latin typeface="Georgia" panose="02040502050405020303" pitchFamily="18" charset="0"/>
              </a:defRPr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6386EA92-95EF-950D-D58F-3487503611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4624" y="2499368"/>
            <a:ext cx="2054125" cy="18592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5C46E9E-0EF8-05B3-73AA-70787800FF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4622" y="4441924"/>
            <a:ext cx="2054127" cy="1281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Aft>
                <a:spcPts val="400"/>
              </a:spcAft>
              <a:buNone/>
              <a:defRPr sz="1200" b="1" i="0" cap="none" baseline="0">
                <a:solidFill>
                  <a:schemeClr val="tx1"/>
                </a:solidFill>
                <a:latin typeface="+mn-lt"/>
              </a:defRPr>
            </a:lvl1pPr>
            <a:lvl2pPr marL="11113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cap="none" spc="0" baseline="0">
                <a:solidFill>
                  <a:schemeClr val="tx1"/>
                </a:solidFill>
                <a:latin typeface="Georgia" panose="02040502050405020303" pitchFamily="18" charset="0"/>
              </a:defRPr>
            </a:lvl2pPr>
          </a:lstStyle>
          <a:p>
            <a:pPr lvl="0"/>
            <a:r>
              <a:rPr lang="en-US" dirty="0"/>
              <a:t>FIRST LASTNAME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Title Second Level</a:t>
            </a:r>
          </a:p>
          <a:p>
            <a:pPr lvl="1"/>
            <a:r>
              <a:rPr lang="en-US" dirty="0"/>
              <a:t>Email Second Level</a:t>
            </a:r>
          </a:p>
          <a:p>
            <a:pPr lvl="1"/>
            <a:r>
              <a:rPr lang="en-US" dirty="0"/>
              <a:t>Phone Second Level</a:t>
            </a:r>
          </a:p>
          <a:p>
            <a:pPr lvl="1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60B5CA7-FBC3-FF34-52CE-6DF141D3EF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130" y="5984315"/>
            <a:ext cx="10469895" cy="225985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 b="1" i="0" spc="0" baseline="0">
                <a:solidFill>
                  <a:schemeClr val="accent5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BOOZALLEN.COM/CAPABILITY</a:t>
            </a:r>
          </a:p>
        </p:txBody>
      </p:sp>
    </p:spTree>
    <p:extLst>
      <p:ext uri="{BB962C8B-B14F-4D97-AF65-F5344CB8AC3E}">
        <p14:creationId xmlns:p14="http://schemas.microsoft.com/office/powerpoint/2010/main" val="40716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0">
            <a:extLst>
              <a:ext uri="{FF2B5EF4-FFF2-40B4-BE49-F238E27FC236}">
                <a16:creationId xmlns:a16="http://schemas.microsoft.com/office/drawing/2014/main" id="{45ABE061-0A34-9F32-8AC6-172D48F97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42915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A2247FE2-B0A9-2952-89B2-39F7786D4A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41962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A792F-4190-793A-F90F-2F40D411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2075" y="1371600"/>
            <a:ext cx="7676465" cy="381874"/>
          </a:xfrm>
        </p:spPr>
        <p:txBody>
          <a:bodyPr/>
          <a:lstStyle/>
          <a:p>
            <a:r>
              <a:rPr lang="en-US" dirty="0"/>
              <a:t>Content slides headlines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34D2F95-589E-F09B-0932-34F2989E906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66665" y="1906765"/>
            <a:ext cx="7663335" cy="430353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21223F1-9D04-D021-0241-DE4A3178A1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921" y="-2306"/>
            <a:ext cx="3444819" cy="6874553"/>
          </a:xfrm>
          <a:custGeom>
            <a:avLst/>
            <a:gdLst>
              <a:gd name="connsiteX0" fmla="*/ 3444171 w 3444819"/>
              <a:gd name="connsiteY0" fmla="*/ 0 h 6874553"/>
              <a:gd name="connsiteX1" fmla="*/ 3443204 w 3444819"/>
              <a:gd name="connsiteY1" fmla="*/ 6869643 h 6874553"/>
              <a:gd name="connsiteX2" fmla="*/ 4704 w 3444819"/>
              <a:gd name="connsiteY2" fmla="*/ 6874553 h 6874553"/>
              <a:gd name="connsiteX3" fmla="*/ 21 w 3444819"/>
              <a:gd name="connsiteY3" fmla="*/ 651175 h 6874553"/>
              <a:gd name="connsiteX4" fmla="*/ 757003 w 3444819"/>
              <a:gd name="connsiteY4" fmla="*/ 651518 h 6874553"/>
              <a:gd name="connsiteX5" fmla="*/ 757004 w 3444819"/>
              <a:gd name="connsiteY5" fmla="*/ 650006 h 6874553"/>
              <a:gd name="connsiteX6" fmla="*/ 766846 w 3444819"/>
              <a:gd name="connsiteY6" fmla="*/ 650006 h 6874553"/>
              <a:gd name="connsiteX7" fmla="*/ 766846 w 3444819"/>
              <a:gd name="connsiteY7" fmla="*/ 3330 h 6874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4819" h="6874553">
                <a:moveTo>
                  <a:pt x="3444171" y="0"/>
                </a:moveTo>
                <a:cubicBezTo>
                  <a:pt x="3446752" y="2286706"/>
                  <a:pt x="3440623" y="4582937"/>
                  <a:pt x="3443204" y="6869643"/>
                </a:cubicBezTo>
                <a:lnTo>
                  <a:pt x="4704" y="6874553"/>
                </a:lnTo>
                <a:cubicBezTo>
                  <a:pt x="5109" y="5473749"/>
                  <a:pt x="-384" y="2051979"/>
                  <a:pt x="21" y="651175"/>
                </a:cubicBezTo>
                <a:lnTo>
                  <a:pt x="757003" y="651518"/>
                </a:lnTo>
                <a:lnTo>
                  <a:pt x="757004" y="650006"/>
                </a:lnTo>
                <a:lnTo>
                  <a:pt x="766846" y="650006"/>
                </a:lnTo>
                <a:lnTo>
                  <a:pt x="766846" y="33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4F253-8697-9575-A6B5-8A7926461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8848" y="217136"/>
            <a:ext cx="1874518" cy="23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53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0">
            <a:extLst>
              <a:ext uri="{FF2B5EF4-FFF2-40B4-BE49-F238E27FC236}">
                <a16:creationId xmlns:a16="http://schemas.microsoft.com/office/drawing/2014/main" id="{3E9C1E73-473C-823A-814C-10AF9D03E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400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6A0EDA4-0BE1-BB19-FC82-9950AAB622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7447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A792F-4190-793A-F90F-2F40D411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166" y="1250316"/>
            <a:ext cx="5181600" cy="507752"/>
          </a:xfrm>
        </p:spPr>
        <p:txBody>
          <a:bodyPr/>
          <a:lstStyle/>
          <a:p>
            <a:r>
              <a:rPr lang="en-US" dirty="0"/>
              <a:t>Content slides headlines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34D2F95-589E-F09B-0932-34F2989E906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50504" y="1908271"/>
            <a:ext cx="5172722" cy="430202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030EE4-71A9-E89D-FDA4-4BCAF6425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921" y="-2304"/>
            <a:ext cx="5925147" cy="6874552"/>
          </a:xfrm>
          <a:custGeom>
            <a:avLst/>
            <a:gdLst>
              <a:gd name="connsiteX0" fmla="*/ 5916783 w 5925147"/>
              <a:gd name="connsiteY0" fmla="*/ 0 h 6874552"/>
              <a:gd name="connsiteX1" fmla="*/ 5925147 w 5925147"/>
              <a:gd name="connsiteY1" fmla="*/ 6869643 h 6874552"/>
              <a:gd name="connsiteX2" fmla="*/ 4704 w 5925147"/>
              <a:gd name="connsiteY2" fmla="*/ 6874552 h 6874552"/>
              <a:gd name="connsiteX3" fmla="*/ 21 w 5925147"/>
              <a:gd name="connsiteY3" fmla="*/ 651174 h 6874552"/>
              <a:gd name="connsiteX4" fmla="*/ 757003 w 5925147"/>
              <a:gd name="connsiteY4" fmla="*/ 651517 h 6874552"/>
              <a:gd name="connsiteX5" fmla="*/ 757004 w 5925147"/>
              <a:gd name="connsiteY5" fmla="*/ 650004 h 6874552"/>
              <a:gd name="connsiteX6" fmla="*/ 766846 w 5925147"/>
              <a:gd name="connsiteY6" fmla="*/ 650004 h 6874552"/>
              <a:gd name="connsiteX7" fmla="*/ 766846 w 5925147"/>
              <a:gd name="connsiteY7" fmla="*/ 3334 h 687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5147" h="6874552">
                <a:moveTo>
                  <a:pt x="5916783" y="0"/>
                </a:moveTo>
                <a:cubicBezTo>
                  <a:pt x="5919364" y="2286706"/>
                  <a:pt x="5922566" y="4582937"/>
                  <a:pt x="5925147" y="6869643"/>
                </a:cubicBezTo>
                <a:lnTo>
                  <a:pt x="4704" y="6874552"/>
                </a:lnTo>
                <a:cubicBezTo>
                  <a:pt x="5109" y="5473748"/>
                  <a:pt x="-384" y="2051978"/>
                  <a:pt x="21" y="651174"/>
                </a:cubicBezTo>
                <a:lnTo>
                  <a:pt x="757003" y="651517"/>
                </a:lnTo>
                <a:lnTo>
                  <a:pt x="757004" y="650004"/>
                </a:lnTo>
                <a:lnTo>
                  <a:pt x="766846" y="650004"/>
                </a:lnTo>
                <a:lnTo>
                  <a:pt x="766846" y="33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7C52C-A61C-CEC3-60F4-29DA785078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9230" y="217136"/>
            <a:ext cx="1874518" cy="23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20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Quarter Side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0">
            <a:extLst>
              <a:ext uri="{FF2B5EF4-FFF2-40B4-BE49-F238E27FC236}">
                <a16:creationId xmlns:a16="http://schemas.microsoft.com/office/drawing/2014/main" id="{FE06F6D7-9B0D-E619-CE05-F24A0D45A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5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DF37DF6-2D03-7FEF-2DFF-B83C3FFD6D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40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A792F-4190-793A-F90F-2F40D411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9231" y="1250315"/>
            <a:ext cx="6582978" cy="5155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slides headlines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34D2F95-589E-F09B-0932-34F2989E906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20433" y="1920165"/>
            <a:ext cx="6571719" cy="429013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idebar">
            <a:extLst>
              <a:ext uri="{FF2B5EF4-FFF2-40B4-BE49-F238E27FC236}">
                <a16:creationId xmlns:a16="http://schemas.microsoft.com/office/drawing/2014/main" id="{26BEC4D8-BB38-1FE0-BFB4-71EF3ACF53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20112" y="1920164"/>
            <a:ext cx="2495019" cy="42901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www.boozallen.com">
            <a:extLst>
              <a:ext uri="{FF2B5EF4-FFF2-40B4-BE49-F238E27FC236}">
                <a16:creationId xmlns:a16="http://schemas.microsoft.com/office/drawing/2014/main" id="{372784C6-F813-0D89-795C-504B4F9EE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24476" y="6432790"/>
            <a:ext cx="38486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grpSp>
        <p:nvGrpSpPr>
          <p:cNvPr id="4" name="Logo group">
            <a:extLst>
              <a:ext uri="{FF2B5EF4-FFF2-40B4-BE49-F238E27FC236}">
                <a16:creationId xmlns:a16="http://schemas.microsoft.com/office/drawing/2014/main" id="{B47DC8BF-B72B-0DF1-F5B0-C803FFB18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760925" cy="647700"/>
            <a:chOff x="0" y="0"/>
            <a:chExt cx="760925" cy="647700"/>
          </a:xfrm>
        </p:grpSpPr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F6BC6BA3-DC96-7687-2B08-C60A27E57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60925" cy="647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13" name="Booz Allen logo">
              <a:extLst>
                <a:ext uri="{FF2B5EF4-FFF2-40B4-BE49-F238E27FC236}">
                  <a16:creationId xmlns:a16="http://schemas.microsoft.com/office/drawing/2014/main" id="{7AA9FE15-89A7-8329-E1AA-C4B2012A6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9694" y="143133"/>
              <a:ext cx="540328" cy="361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023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Half Side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0">
            <a:extLst>
              <a:ext uri="{FF2B5EF4-FFF2-40B4-BE49-F238E27FC236}">
                <a16:creationId xmlns:a16="http://schemas.microsoft.com/office/drawing/2014/main" id="{62E342B3-3531-0A97-8F8D-D70F6D8BD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9065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2D5FF88-DD71-6760-7863-C755F9D727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112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A792F-4190-793A-F90F-2F40D411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9065" y="1269053"/>
            <a:ext cx="5186116" cy="4811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slides headlines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34D2F95-589E-F09B-0932-34F2989E906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19300" y="1904511"/>
            <a:ext cx="5177246" cy="43339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idebar">
            <a:extLst>
              <a:ext uri="{FF2B5EF4-FFF2-40B4-BE49-F238E27FC236}">
                <a16:creationId xmlns:a16="http://schemas.microsoft.com/office/drawing/2014/main" id="{26BEC4D8-BB38-1FE0-BFB4-71EF3ACF53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05701" y="1904510"/>
            <a:ext cx="3904718" cy="43134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www.boozallen.com">
            <a:extLst>
              <a:ext uri="{FF2B5EF4-FFF2-40B4-BE49-F238E27FC236}">
                <a16:creationId xmlns:a16="http://schemas.microsoft.com/office/drawing/2014/main" id="{D18C6574-3294-D93A-CCFA-B072A17D3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24476" y="6432790"/>
            <a:ext cx="38486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grpSp>
        <p:nvGrpSpPr>
          <p:cNvPr id="5" name="Logo group">
            <a:extLst>
              <a:ext uri="{FF2B5EF4-FFF2-40B4-BE49-F238E27FC236}">
                <a16:creationId xmlns:a16="http://schemas.microsoft.com/office/drawing/2014/main" id="{472F1247-FBA1-379D-6415-715F354F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760925" cy="647700"/>
            <a:chOff x="0" y="0"/>
            <a:chExt cx="760925" cy="647700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BD626E0D-322F-76B6-C61D-8CF69A3E4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60925" cy="647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8" name="Booz Allen logo">
              <a:extLst>
                <a:ext uri="{FF2B5EF4-FFF2-40B4-BE49-F238E27FC236}">
                  <a16:creationId xmlns:a16="http://schemas.microsoft.com/office/drawing/2014/main" id="{54643F31-715C-8EC3-85AC-D1F6C7EF51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9694" y="143133"/>
              <a:ext cx="540328" cy="361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8830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Quote and Headsho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726049B3-E921-97CC-4479-D2F1B0299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nter" panose="02000503000000020004" pitchFamily="2" charset="0"/>
            </a:endParaRPr>
          </a:p>
        </p:txBody>
      </p:sp>
      <p:pic>
        <p:nvPicPr>
          <p:cNvPr id="5" name="Quote graphic">
            <a:extLst>
              <a:ext uri="{FF2B5EF4-FFF2-40B4-BE49-F238E27FC236}">
                <a16:creationId xmlns:a16="http://schemas.microsoft.com/office/drawing/2014/main" id="{5FAFC3DC-08B8-F037-A9DB-4A1A636FD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489" y="987374"/>
            <a:ext cx="1041400" cy="806245"/>
          </a:xfrm>
          <a:prstGeom prst="rect">
            <a:avLst/>
          </a:prstGeom>
        </p:spPr>
      </p:pic>
      <p:sp>
        <p:nvSpPr>
          <p:cNvPr id="2" name="Quote 1">
            <a:extLst>
              <a:ext uri="{FF2B5EF4-FFF2-40B4-BE49-F238E27FC236}">
                <a16:creationId xmlns:a16="http://schemas.microsoft.com/office/drawing/2014/main" id="{90EA792F-4190-793A-F90F-2F40D411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71" y="2019300"/>
            <a:ext cx="4406899" cy="3147291"/>
          </a:xfrm>
        </p:spPr>
        <p:txBody>
          <a:bodyPr anchor="t">
            <a:noAutofit/>
          </a:bodyPr>
          <a:lstStyle>
            <a:lvl1pPr>
              <a:defRPr sz="2400" b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Content slides large text </a:t>
            </a:r>
            <a:br>
              <a:rPr lang="en-US" dirty="0"/>
            </a:br>
            <a:r>
              <a:rPr lang="en-US" dirty="0"/>
              <a:t>goes here et </a:t>
            </a:r>
            <a:r>
              <a:rPr lang="en-US" dirty="0" err="1"/>
              <a:t>quis</a:t>
            </a:r>
            <a:r>
              <a:rPr lang="en-US" dirty="0"/>
              <a:t> arum </a:t>
            </a:r>
            <a:r>
              <a:rPr lang="en-US" dirty="0" err="1"/>
              <a:t>incient</a:t>
            </a:r>
            <a:r>
              <a:rPr lang="en-US" dirty="0"/>
              <a:t> </a:t>
            </a:r>
            <a:r>
              <a:rPr lang="en-US" dirty="0" err="1"/>
              <a:t>volum</a:t>
            </a:r>
            <a:r>
              <a:rPr lang="en-US" dirty="0"/>
              <a:t> </a:t>
            </a:r>
            <a:r>
              <a:rPr lang="en-US" dirty="0" err="1"/>
              <a:t>harit</a:t>
            </a:r>
            <a:r>
              <a:rPr lang="en-US" dirty="0"/>
              <a:t> </a:t>
            </a:r>
            <a:r>
              <a:rPr lang="en-US" dirty="0" err="1"/>
              <a:t>lantiam</a:t>
            </a:r>
            <a:r>
              <a:rPr lang="en-US" dirty="0"/>
              <a:t> </a:t>
            </a:r>
            <a:r>
              <a:rPr lang="en-US" dirty="0" err="1"/>
              <a:t>eatur</a:t>
            </a:r>
            <a:r>
              <a:rPr lang="en-US" dirty="0"/>
              <a:t>, </a:t>
            </a:r>
            <a:r>
              <a:rPr lang="en-US" dirty="0" err="1"/>
              <a:t>conse</a:t>
            </a:r>
            <a:r>
              <a:rPr lang="en-US" dirty="0"/>
              <a:t>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osapidunt</a:t>
            </a:r>
            <a:r>
              <a:rPr lang="en-US" dirty="0"/>
              <a:t> abo.” </a:t>
            </a:r>
            <a:br>
              <a:rPr lang="en-US" dirty="0"/>
            </a:br>
            <a:endParaRPr lang="en-US" dirty="0"/>
          </a:p>
        </p:txBody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id="{873DDABB-5283-FB60-16B8-676998AA55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10400" y="990600"/>
            <a:ext cx="4140200" cy="4176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1" name="Attribution name">
            <a:extLst>
              <a:ext uri="{FF2B5EF4-FFF2-40B4-BE49-F238E27FC236}">
                <a16:creationId xmlns:a16="http://schemas.microsoft.com/office/drawing/2014/main" id="{80D8C427-07B7-9F08-B018-FBD1A836BC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10400" y="5359400"/>
            <a:ext cx="4140200" cy="3016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accent1"/>
                </a:solidFill>
              </a:defRPr>
            </a:lvl1pPr>
            <a:lvl2pPr marL="263525" indent="0">
              <a:buNone/>
              <a:defRPr/>
            </a:lvl2pPr>
            <a:lvl3pPr marL="487363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Attribution name</a:t>
            </a:r>
          </a:p>
        </p:txBody>
      </p:sp>
      <p:sp>
        <p:nvSpPr>
          <p:cNvPr id="22" name="Attribution title">
            <a:extLst>
              <a:ext uri="{FF2B5EF4-FFF2-40B4-BE49-F238E27FC236}">
                <a16:creationId xmlns:a16="http://schemas.microsoft.com/office/drawing/2014/main" id="{99AF74DB-7F32-7648-21D3-AC23B32666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10400" y="5685240"/>
            <a:ext cx="4140200" cy="18851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i="1">
                <a:solidFill>
                  <a:schemeClr val="accent1"/>
                </a:solidFill>
              </a:defRPr>
            </a:lvl1pPr>
            <a:lvl2pPr marL="263525" indent="0">
              <a:buNone/>
              <a:defRPr/>
            </a:lvl2pPr>
            <a:lvl3pPr marL="487363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Attribution title</a:t>
            </a:r>
          </a:p>
        </p:txBody>
      </p:sp>
      <p:sp>
        <p:nvSpPr>
          <p:cNvPr id="15" name="www.boozallen.com">
            <a:extLst>
              <a:ext uri="{FF2B5EF4-FFF2-40B4-BE49-F238E27FC236}">
                <a16:creationId xmlns:a16="http://schemas.microsoft.com/office/drawing/2014/main" id="{14160CFA-EC27-D2F5-F6AA-C54FA2FB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24476" y="6432790"/>
            <a:ext cx="38486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grpSp>
        <p:nvGrpSpPr>
          <p:cNvPr id="6" name="Logo group">
            <a:extLst>
              <a:ext uri="{FF2B5EF4-FFF2-40B4-BE49-F238E27FC236}">
                <a16:creationId xmlns:a16="http://schemas.microsoft.com/office/drawing/2014/main" id="{0118C8AC-1BDA-DB78-A0D5-13DB6D1A6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760925" cy="647700"/>
            <a:chOff x="0" y="0"/>
            <a:chExt cx="760925" cy="64770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47B30D48-93E9-A7A4-F8E2-1755676C6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60925" cy="647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4" name="Booz Allen logo">
              <a:extLst>
                <a:ext uri="{FF2B5EF4-FFF2-40B4-BE49-F238E27FC236}">
                  <a16:creationId xmlns:a16="http://schemas.microsoft.com/office/drawing/2014/main" id="{061B3F17-BF25-DECF-C4C8-9E009DA4E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9694" y="143133"/>
              <a:ext cx="540328" cy="36143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F622752-4497-5F73-1EC2-C3260D36E6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59230" y="217136"/>
            <a:ext cx="1874518" cy="23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060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Quote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Quote graphic 1">
            <a:extLst>
              <a:ext uri="{FF2B5EF4-FFF2-40B4-BE49-F238E27FC236}">
                <a16:creationId xmlns:a16="http://schemas.microsoft.com/office/drawing/2014/main" id="{23D48A22-DC45-7DDC-201E-2A964BB54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9898" y="1365149"/>
            <a:ext cx="1041400" cy="8062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162ADC-368D-3B38-2E44-59EBA3D76A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4246" y="2400300"/>
            <a:ext cx="5175753" cy="2443163"/>
          </a:xfrm>
        </p:spPr>
        <p:txBody>
          <a:bodyPr anchor="t">
            <a:noAutofit/>
          </a:bodyPr>
          <a:lstStyle>
            <a:lvl1pPr>
              <a:defRPr sz="2400" b="1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Content slides large text </a:t>
            </a:r>
            <a:br>
              <a:rPr lang="en-US" dirty="0"/>
            </a:br>
            <a:r>
              <a:rPr lang="en-US" dirty="0"/>
              <a:t>goes here et </a:t>
            </a:r>
            <a:r>
              <a:rPr lang="en-US" dirty="0" err="1"/>
              <a:t>quis</a:t>
            </a:r>
            <a:r>
              <a:rPr lang="en-US" dirty="0"/>
              <a:t> arum </a:t>
            </a:r>
            <a:r>
              <a:rPr lang="en-US" dirty="0" err="1"/>
              <a:t>incient</a:t>
            </a:r>
            <a:r>
              <a:rPr lang="en-US" dirty="0"/>
              <a:t> </a:t>
            </a:r>
            <a:r>
              <a:rPr lang="en-US" dirty="0" err="1"/>
              <a:t>volum</a:t>
            </a:r>
            <a:r>
              <a:rPr lang="en-US" dirty="0"/>
              <a:t> </a:t>
            </a:r>
            <a:r>
              <a:rPr lang="en-US" dirty="0" err="1"/>
              <a:t>harit</a:t>
            </a:r>
            <a:r>
              <a:rPr lang="en-US" dirty="0"/>
              <a:t> </a:t>
            </a:r>
            <a:r>
              <a:rPr lang="en-US" dirty="0" err="1"/>
              <a:t>lantiam</a:t>
            </a:r>
            <a:r>
              <a:rPr lang="en-US" dirty="0"/>
              <a:t> </a:t>
            </a:r>
            <a:r>
              <a:rPr lang="en-US" dirty="0" err="1"/>
              <a:t>eatur</a:t>
            </a:r>
            <a:r>
              <a:rPr lang="en-US" dirty="0"/>
              <a:t>, </a:t>
            </a:r>
            <a:r>
              <a:rPr lang="en-US" dirty="0" err="1"/>
              <a:t>conse</a:t>
            </a:r>
            <a:r>
              <a:rPr lang="en-US" dirty="0"/>
              <a:t>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osapidunt</a:t>
            </a:r>
            <a:r>
              <a:rPr lang="en-US" dirty="0"/>
              <a:t> abo.</a:t>
            </a:r>
            <a:br>
              <a:rPr lang="en-US" dirty="0"/>
            </a:br>
            <a:endParaRPr lang="en-US" dirty="0"/>
          </a:p>
        </p:txBody>
      </p:sp>
      <p:pic>
        <p:nvPicPr>
          <p:cNvPr id="24" name="Quote graphic 2">
            <a:extLst>
              <a:ext uri="{FF2B5EF4-FFF2-40B4-BE49-F238E27FC236}">
                <a16:creationId xmlns:a16="http://schemas.microsoft.com/office/drawing/2014/main" id="{F3EE78D4-E2E9-DF1E-A046-0FAE03CE0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388599" y="5176583"/>
            <a:ext cx="1041400" cy="806245"/>
          </a:xfrm>
          <a:prstGeom prst="rect">
            <a:avLst/>
          </a:prstGeom>
        </p:spPr>
      </p:pic>
      <p:grpSp>
        <p:nvGrpSpPr>
          <p:cNvPr id="4" name="Logo group">
            <a:extLst>
              <a:ext uri="{FF2B5EF4-FFF2-40B4-BE49-F238E27FC236}">
                <a16:creationId xmlns:a16="http://schemas.microsoft.com/office/drawing/2014/main" id="{EA506719-5FC3-2578-3135-88B5E1168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760925" cy="647700"/>
            <a:chOff x="0" y="0"/>
            <a:chExt cx="760925" cy="647700"/>
          </a:xfrm>
        </p:grpSpPr>
        <p:sp>
          <p:nvSpPr>
            <p:cNvPr id="2" name="Rectangle">
              <a:extLst>
                <a:ext uri="{FF2B5EF4-FFF2-40B4-BE49-F238E27FC236}">
                  <a16:creationId xmlns:a16="http://schemas.microsoft.com/office/drawing/2014/main" id="{146EFCD1-0A86-BEA0-0605-FC9B95017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60925" cy="647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3" name="Booz Allen logo">
              <a:extLst>
                <a:ext uri="{FF2B5EF4-FFF2-40B4-BE49-F238E27FC236}">
                  <a16:creationId xmlns:a16="http://schemas.microsoft.com/office/drawing/2014/main" id="{0C3BAD9A-6F08-FDC4-9DF5-CAC4C7DC4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9694" y="143133"/>
              <a:ext cx="540328" cy="361435"/>
            </a:xfrm>
            <a:prstGeom prst="rect">
              <a:avLst/>
            </a:prstGeom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C890D3F-E93F-A486-93CB-C1D9C8A13A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870" y="870"/>
            <a:ext cx="5925571" cy="6871377"/>
          </a:xfrm>
          <a:custGeom>
            <a:avLst/>
            <a:gdLst>
              <a:gd name="connsiteX0" fmla="*/ 5914032 w 5925571"/>
              <a:gd name="connsiteY0" fmla="*/ 0 h 6871377"/>
              <a:gd name="connsiteX1" fmla="*/ 5925571 w 5925571"/>
              <a:gd name="connsiteY1" fmla="*/ 6866468 h 6871377"/>
              <a:gd name="connsiteX2" fmla="*/ 5128 w 5925571"/>
              <a:gd name="connsiteY2" fmla="*/ 6871377 h 6871377"/>
              <a:gd name="connsiteX3" fmla="*/ 20 w 5925571"/>
              <a:gd name="connsiteY3" fmla="*/ 644399 h 6871377"/>
              <a:gd name="connsiteX4" fmla="*/ 15265 w 5925571"/>
              <a:gd name="connsiteY4" fmla="*/ 644406 h 6871377"/>
              <a:gd name="connsiteX5" fmla="*/ 15265 w 5925571"/>
              <a:gd name="connsiteY5" fmla="*/ 646830 h 6871377"/>
              <a:gd name="connsiteX6" fmla="*/ 776190 w 5925571"/>
              <a:gd name="connsiteY6" fmla="*/ 646830 h 6871377"/>
              <a:gd name="connsiteX7" fmla="*/ 776190 w 5925571"/>
              <a:gd name="connsiteY7" fmla="*/ 165 h 6871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5571" h="6871377">
                <a:moveTo>
                  <a:pt x="5914032" y="0"/>
                </a:moveTo>
                <a:cubicBezTo>
                  <a:pt x="5916613" y="2286706"/>
                  <a:pt x="5922990" y="4579762"/>
                  <a:pt x="5925571" y="6866468"/>
                </a:cubicBezTo>
                <a:lnTo>
                  <a:pt x="5128" y="6871377"/>
                </a:lnTo>
                <a:cubicBezTo>
                  <a:pt x="5533" y="5470573"/>
                  <a:pt x="-385" y="2045203"/>
                  <a:pt x="20" y="644399"/>
                </a:cubicBezTo>
                <a:lnTo>
                  <a:pt x="15265" y="644406"/>
                </a:lnTo>
                <a:lnTo>
                  <a:pt x="15265" y="646830"/>
                </a:lnTo>
                <a:lnTo>
                  <a:pt x="776190" y="646830"/>
                </a:lnTo>
                <a:lnTo>
                  <a:pt x="776190" y="1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972E34-E67E-EBA2-C096-DA51E9D86F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59230" y="217136"/>
            <a:ext cx="1874518" cy="23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7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Tex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9BFBE6B-11C0-5C32-6C7B-46C06EB54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100" y="2089201"/>
            <a:ext cx="4533900" cy="161463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910DD0A-5F6C-93D2-2C79-3DE9ED27D8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96100" y="3684521"/>
            <a:ext cx="4533900" cy="7080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Optional subhead goes here optional subhead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942C3D6-8365-5C38-A65C-83EB230E04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96101" y="4535677"/>
            <a:ext cx="4533899" cy="353992"/>
          </a:xfrm>
        </p:spPr>
        <p:txBody>
          <a:bodyPr>
            <a:normAutofit/>
          </a:bodyPr>
          <a:lstStyle>
            <a:lvl1pPr>
              <a:defRPr sz="1200" b="1"/>
            </a:lvl1pPr>
          </a:lstStyle>
          <a:p>
            <a:pPr lvl="0"/>
            <a:r>
              <a:rPr lang="en-US" dirty="0"/>
              <a:t>MONTH YEAR</a:t>
            </a:r>
          </a:p>
        </p:txBody>
      </p:sp>
      <p:grpSp>
        <p:nvGrpSpPr>
          <p:cNvPr id="6" name="Logo group" descr="Booz Allen">
            <a:extLst>
              <a:ext uri="{FF2B5EF4-FFF2-40B4-BE49-F238E27FC236}">
                <a16:creationId xmlns:a16="http://schemas.microsoft.com/office/drawing/2014/main" id="{A49C786B-64D6-5D42-2B37-6B91961CCA87}"/>
              </a:ext>
            </a:extLst>
          </p:cNvPr>
          <p:cNvGrpSpPr/>
          <p:nvPr userDrawn="1"/>
        </p:nvGrpSpPr>
        <p:grpSpPr>
          <a:xfrm>
            <a:off x="6567714" y="0"/>
            <a:ext cx="1799771" cy="1509487"/>
            <a:chOff x="0" y="0"/>
            <a:chExt cx="792258" cy="664475"/>
          </a:xfrm>
          <a:solidFill>
            <a:schemeClr val="bg1"/>
          </a:solidFill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4525886B-695B-14E5-C5B3-D967C6657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92258" cy="6644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8" name="Booz Allen logo">
              <a:extLst>
                <a:ext uri="{FF2B5EF4-FFF2-40B4-BE49-F238E27FC236}">
                  <a16:creationId xmlns:a16="http://schemas.microsoft.com/office/drawing/2014/main" id="{7728A3F2-D7C1-EED8-0BBC-494BED3A5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6336" y="143133"/>
              <a:ext cx="540327" cy="361435"/>
            </a:xfrm>
            <a:prstGeom prst="rect">
              <a:avLst/>
            </a:prstGeom>
          </p:spPr>
        </p:pic>
      </p:grpSp>
      <p:sp>
        <p:nvSpPr>
          <p:cNvPr id="2" name="www.boozallen.com">
            <a:hlinkClick r:id="rId4"/>
            <a:extLst>
              <a:ext uri="{FF2B5EF4-FFF2-40B4-BE49-F238E27FC236}">
                <a16:creationId xmlns:a16="http://schemas.microsoft.com/office/drawing/2014/main" id="{FDA16015-03F7-9BDE-EA7F-F4725206D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6896101" y="6429475"/>
            <a:ext cx="1828800" cy="2308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F2FCF1-11F4-1183-12E8-B64D447FFC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73" r="37139"/>
          <a:stretch>
            <a:fillRect/>
          </a:stretch>
        </p:blipFill>
        <p:spPr>
          <a:xfrm>
            <a:off x="1" y="66906"/>
            <a:ext cx="6164548" cy="6697443"/>
          </a:xfrm>
          <a:prstGeom prst="rect">
            <a:avLst/>
          </a:prstGeom>
        </p:spPr>
      </p:pic>
      <p:pic>
        <p:nvPicPr>
          <p:cNvPr id="14" name="Picture 13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20AF31E2-93B0-94FE-22D2-DE39A04855F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077882" y="1326995"/>
            <a:ext cx="7772400" cy="43719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84F4D26-598D-CD59-4628-FE3FF3DF96D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15400" y="5922743"/>
            <a:ext cx="2514600" cy="28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06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ta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ge stat">
            <a:extLst>
              <a:ext uri="{FF2B5EF4-FFF2-40B4-BE49-F238E27FC236}">
                <a16:creationId xmlns:a16="http://schemas.microsoft.com/office/drawing/2014/main" id="{C7353263-B1A8-D01F-94A5-BC3BE1D080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53976" y="1142151"/>
            <a:ext cx="5157224" cy="120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00" b="1">
                <a:solidFill>
                  <a:schemeClr val="accent1"/>
                </a:solidFill>
              </a:defRPr>
            </a:lvl1pPr>
            <a:lvl2pPr marL="263525" indent="0">
              <a:buNone/>
              <a:defRPr/>
            </a:lvl2pPr>
            <a:lvl3pPr marL="487363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0162ADC-368D-3B38-2E44-59EBA3D76A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976" y="2705100"/>
            <a:ext cx="5157224" cy="3147291"/>
          </a:xfrm>
        </p:spPr>
        <p:txBody>
          <a:bodyPr anchor="t">
            <a:noAutofit/>
          </a:bodyPr>
          <a:lstStyle>
            <a:lvl1pPr>
              <a:defRPr sz="2400"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Content slides large stat </a:t>
            </a:r>
            <a:br>
              <a:rPr lang="en-US" dirty="0"/>
            </a:br>
            <a:r>
              <a:rPr lang="en-US" dirty="0"/>
              <a:t>goes here et </a:t>
            </a:r>
            <a:r>
              <a:rPr lang="en-US" dirty="0" err="1"/>
              <a:t>quis</a:t>
            </a:r>
            <a:r>
              <a:rPr lang="en-US" dirty="0"/>
              <a:t> arum </a:t>
            </a:r>
            <a:r>
              <a:rPr lang="en-US" dirty="0" err="1"/>
              <a:t>incient</a:t>
            </a:r>
            <a:r>
              <a:rPr lang="en-US" dirty="0"/>
              <a:t> </a:t>
            </a:r>
            <a:r>
              <a:rPr lang="en-US" dirty="0" err="1"/>
              <a:t>volum</a:t>
            </a:r>
            <a:r>
              <a:rPr lang="en-US" dirty="0"/>
              <a:t> </a:t>
            </a:r>
            <a:r>
              <a:rPr lang="en-US" dirty="0" err="1"/>
              <a:t>harit</a:t>
            </a:r>
            <a:r>
              <a:rPr lang="en-US" dirty="0"/>
              <a:t> </a:t>
            </a:r>
            <a:r>
              <a:rPr lang="en-US" dirty="0" err="1"/>
              <a:t>lantiam</a:t>
            </a:r>
            <a:r>
              <a:rPr lang="en-US" dirty="0"/>
              <a:t> </a:t>
            </a:r>
            <a:r>
              <a:rPr lang="en-US" dirty="0" err="1"/>
              <a:t>eatur</a:t>
            </a:r>
            <a:r>
              <a:rPr lang="en-US" dirty="0"/>
              <a:t>, </a:t>
            </a:r>
            <a:r>
              <a:rPr lang="en-US" dirty="0" err="1"/>
              <a:t>conse</a:t>
            </a:r>
            <a:r>
              <a:rPr lang="en-US" dirty="0"/>
              <a:t>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osapidunt</a:t>
            </a:r>
            <a:r>
              <a:rPr lang="en-US" dirty="0"/>
              <a:t> abo.</a:t>
            </a:r>
            <a:br>
              <a:rPr lang="en-US" dirty="0"/>
            </a:br>
            <a:endParaRPr lang="en-US" dirty="0"/>
          </a:p>
        </p:txBody>
      </p:sp>
      <p:grpSp>
        <p:nvGrpSpPr>
          <p:cNvPr id="5" name="Logo group">
            <a:extLst>
              <a:ext uri="{FF2B5EF4-FFF2-40B4-BE49-F238E27FC236}">
                <a16:creationId xmlns:a16="http://schemas.microsoft.com/office/drawing/2014/main" id="{67CF346E-FB9A-EFED-B485-093C191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760925" cy="647700"/>
            <a:chOff x="0" y="0"/>
            <a:chExt cx="760925" cy="64770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6CDECA25-2871-0E70-86B9-3E0A92CA1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60925" cy="647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4" name="Booz Allen logo">
              <a:extLst>
                <a:ext uri="{FF2B5EF4-FFF2-40B4-BE49-F238E27FC236}">
                  <a16:creationId xmlns:a16="http://schemas.microsoft.com/office/drawing/2014/main" id="{96697F3E-52C7-688D-0B28-012755615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9694" y="143133"/>
              <a:ext cx="540328" cy="361435"/>
            </a:xfrm>
            <a:prstGeom prst="rect">
              <a:avLst/>
            </a:prstGeom>
          </p:spPr>
        </p:pic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18AEC8-1F17-9EC7-34BF-90395468B0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921" y="1778"/>
            <a:ext cx="5925147" cy="6870470"/>
          </a:xfrm>
          <a:custGeom>
            <a:avLst/>
            <a:gdLst>
              <a:gd name="connsiteX0" fmla="*/ 5916783 w 5925147"/>
              <a:gd name="connsiteY0" fmla="*/ 0 h 6870470"/>
              <a:gd name="connsiteX1" fmla="*/ 5925147 w 5925147"/>
              <a:gd name="connsiteY1" fmla="*/ 6865561 h 6870470"/>
              <a:gd name="connsiteX2" fmla="*/ 4704 w 5925147"/>
              <a:gd name="connsiteY2" fmla="*/ 6870470 h 6870470"/>
              <a:gd name="connsiteX3" fmla="*/ 21 w 5925147"/>
              <a:gd name="connsiteY3" fmla="*/ 647092 h 6870470"/>
              <a:gd name="connsiteX4" fmla="*/ 767043 w 5925147"/>
              <a:gd name="connsiteY4" fmla="*/ 647436 h 6870470"/>
              <a:gd name="connsiteX5" fmla="*/ 766846 w 5925147"/>
              <a:gd name="connsiteY5" fmla="*/ 583304 h 6870470"/>
              <a:gd name="connsiteX6" fmla="*/ 766846 w 5925147"/>
              <a:gd name="connsiteY6" fmla="*/ 2432 h 687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5147" h="6870470">
                <a:moveTo>
                  <a:pt x="5916783" y="0"/>
                </a:moveTo>
                <a:cubicBezTo>
                  <a:pt x="5919364" y="2286706"/>
                  <a:pt x="5922566" y="4578855"/>
                  <a:pt x="5925147" y="6865561"/>
                </a:cubicBezTo>
                <a:lnTo>
                  <a:pt x="4704" y="6870470"/>
                </a:lnTo>
                <a:cubicBezTo>
                  <a:pt x="5109" y="5469666"/>
                  <a:pt x="-384" y="2047896"/>
                  <a:pt x="21" y="647092"/>
                </a:cubicBezTo>
                <a:lnTo>
                  <a:pt x="767043" y="647436"/>
                </a:lnTo>
                <a:lnTo>
                  <a:pt x="766846" y="583304"/>
                </a:lnTo>
                <a:lnTo>
                  <a:pt x="766846" y="2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6E4594-FE26-425E-FE39-476DDF78A3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59230" y="217136"/>
            <a:ext cx="1874518" cy="23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29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0B28BF-3307-7E8C-8105-92A4D7345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59061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4" y="1279445"/>
            <a:ext cx="4766243" cy="495896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5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large pull quote or impact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9230" y="1279444"/>
            <a:ext cx="5172886" cy="4930855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  <p:grpSp>
        <p:nvGrpSpPr>
          <p:cNvPr id="8" name="Logo group">
            <a:extLst>
              <a:ext uri="{FF2B5EF4-FFF2-40B4-BE49-F238E27FC236}">
                <a16:creationId xmlns:a16="http://schemas.microsoft.com/office/drawing/2014/main" id="{9986DCC0-83E8-95CE-3AAA-FC1249952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760925" cy="647700"/>
            <a:chOff x="0" y="0"/>
            <a:chExt cx="760925" cy="647700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2E65317C-370B-7687-3EC8-4A685DAB3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60925" cy="647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10" name="Booz Allen logo">
              <a:extLst>
                <a:ext uri="{FF2B5EF4-FFF2-40B4-BE49-F238E27FC236}">
                  <a16:creationId xmlns:a16="http://schemas.microsoft.com/office/drawing/2014/main" id="{0A71FF20-0607-ED9B-9774-DEBE00E49C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/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9694" y="143133"/>
              <a:ext cx="540328" cy="361435"/>
            </a:xfrm>
            <a:prstGeom prst="rect">
              <a:avLst/>
            </a:prstGeom>
          </p:spPr>
        </p:pic>
      </p:grpSp>
      <p:sp>
        <p:nvSpPr>
          <p:cNvPr id="11" name="www.boozallen.com">
            <a:extLst>
              <a:ext uri="{FF2B5EF4-FFF2-40B4-BE49-F238E27FC236}">
                <a16:creationId xmlns:a16="http://schemas.microsoft.com/office/drawing/2014/main" id="{36D1FAB2-116E-747E-E1F3-F5AD00571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48226" y="6432790"/>
            <a:ext cx="38486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1373B0-9F08-BF41-419F-46DBC997FE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59230" y="217136"/>
            <a:ext cx="1874518" cy="23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62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883478" y="1554481"/>
            <a:ext cx="10788955" cy="4626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</a:t>
            </a:r>
          </a:p>
          <a:p>
            <a:pPr lvl="3"/>
            <a:r>
              <a:rPr lang="en-US"/>
              <a:t>Level 4 is an optional subhead </a:t>
            </a:r>
          </a:p>
          <a:p>
            <a:pPr lvl="4"/>
            <a:r>
              <a:rPr lang="en-US"/>
              <a:t>Level 5 is an optional short description. 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</p:spTree>
    <p:extLst>
      <p:ext uri="{BB962C8B-B14F-4D97-AF65-F5344CB8AC3E}">
        <p14:creationId xmlns:p14="http://schemas.microsoft.com/office/powerpoint/2010/main" val="2684821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0">
            <a:extLst>
              <a:ext uri="{FF2B5EF4-FFF2-40B4-BE49-F238E27FC236}">
                <a16:creationId xmlns:a16="http://schemas.microsoft.com/office/drawing/2014/main" id="{5A0A43C2-0DA2-234C-5263-58B73D24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349" y="1072797"/>
            <a:ext cx="130796" cy="130888"/>
          </a:xfrm>
          <a:custGeom>
            <a:avLst/>
            <a:gdLst>
              <a:gd name="connsiteX0" fmla="*/ 234619 w 291833"/>
              <a:gd name="connsiteY0" fmla="*/ 98375 h 292039"/>
              <a:gd name="connsiteX1" fmla="*/ 236266 w 291833"/>
              <a:gd name="connsiteY1" fmla="*/ 99199 h 292039"/>
              <a:gd name="connsiteX2" fmla="*/ 236266 w 291833"/>
              <a:gd name="connsiteY2" fmla="*/ 263432 h 292039"/>
              <a:gd name="connsiteX3" fmla="*/ 291833 w 291833"/>
              <a:gd name="connsiteY3" fmla="*/ 263432 h 292039"/>
              <a:gd name="connsiteX4" fmla="*/ 291833 w 291833"/>
              <a:gd name="connsiteY4" fmla="*/ 20375 h 292039"/>
              <a:gd name="connsiteX5" fmla="*/ 271458 w 291833"/>
              <a:gd name="connsiteY5" fmla="*/ 0 h 292039"/>
              <a:gd name="connsiteX6" fmla="*/ 28401 w 291833"/>
              <a:gd name="connsiteY6" fmla="*/ 0 h 292039"/>
              <a:gd name="connsiteX7" fmla="*/ 28401 w 291833"/>
              <a:gd name="connsiteY7" fmla="*/ 55568 h 292039"/>
              <a:gd name="connsiteX8" fmla="*/ 192635 w 291833"/>
              <a:gd name="connsiteY8" fmla="*/ 55568 h 292039"/>
              <a:gd name="connsiteX9" fmla="*/ 193458 w 291833"/>
              <a:gd name="connsiteY9" fmla="*/ 57214 h 292039"/>
              <a:gd name="connsiteX10" fmla="*/ 0 w 291833"/>
              <a:gd name="connsiteY10" fmla="*/ 246350 h 292039"/>
              <a:gd name="connsiteX11" fmla="*/ 45689 w 291833"/>
              <a:gd name="connsiteY11" fmla="*/ 292039 h 292039"/>
              <a:gd name="connsiteX12" fmla="*/ 234619 w 291833"/>
              <a:gd name="connsiteY12" fmla="*/ 98375 h 292039"/>
              <a:gd name="connsiteX13" fmla="*/ 234619 w 291833"/>
              <a:gd name="connsiteY13" fmla="*/ 98375 h 2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833" h="292039">
                <a:moveTo>
                  <a:pt x="234619" y="98375"/>
                </a:moveTo>
                <a:lnTo>
                  <a:pt x="236266" y="99199"/>
                </a:lnTo>
                <a:lnTo>
                  <a:pt x="236266" y="263432"/>
                </a:lnTo>
                <a:lnTo>
                  <a:pt x="291833" y="263432"/>
                </a:lnTo>
                <a:lnTo>
                  <a:pt x="291833" y="20375"/>
                </a:lnTo>
                <a:lnTo>
                  <a:pt x="271458" y="0"/>
                </a:lnTo>
                <a:lnTo>
                  <a:pt x="28401" y="0"/>
                </a:lnTo>
                <a:lnTo>
                  <a:pt x="28401" y="55568"/>
                </a:lnTo>
                <a:lnTo>
                  <a:pt x="192635" y="55568"/>
                </a:lnTo>
                <a:lnTo>
                  <a:pt x="193458" y="57214"/>
                </a:lnTo>
                <a:lnTo>
                  <a:pt x="0" y="246350"/>
                </a:lnTo>
                <a:lnTo>
                  <a:pt x="45689" y="292039"/>
                </a:lnTo>
                <a:lnTo>
                  <a:pt x="234619" y="98375"/>
                </a:lnTo>
                <a:lnTo>
                  <a:pt x="234619" y="98375"/>
                </a:lnTo>
                <a:close/>
              </a:path>
            </a:pathLst>
          </a:custGeom>
          <a:solidFill>
            <a:srgbClr val="E00505"/>
          </a:solidFill>
          <a:ln w="20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ED7346D-63C0-1C63-20D2-04864A345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7396" y="1007428"/>
            <a:ext cx="3529204" cy="24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Short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89AF64-6F83-BFAC-F1DE-3800969DE2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363" y="1279445"/>
            <a:ext cx="10470323" cy="406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AEF62E-B476-EC65-2742-41850B6918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794" y="1760043"/>
            <a:ext cx="10469895" cy="3111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Add Optional Subhead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0363" y="2357474"/>
            <a:ext cx="10469895" cy="3819585"/>
          </a:xfrm>
          <a:prstGeom prst="rect">
            <a:avLst/>
          </a:prstGeom>
        </p:spPr>
        <p:txBody>
          <a:bodyPr lIns="0" rIns="0"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Level 1 is used for body text. The bullet is optional and may be removed. </a:t>
            </a:r>
            <a:br>
              <a:rPr lang="en-US" dirty="0"/>
            </a:br>
            <a:r>
              <a:rPr lang="en-US" dirty="0"/>
              <a:t>Click “indent more” to access additional text styles.</a:t>
            </a:r>
          </a:p>
          <a:p>
            <a:pPr lvl="1"/>
            <a:r>
              <a:rPr lang="en-US" dirty="0"/>
              <a:t>Second level is a nested text bullet</a:t>
            </a:r>
          </a:p>
          <a:p>
            <a:pPr lvl="2"/>
            <a:r>
              <a:rPr lang="en-US" dirty="0"/>
              <a:t>Third level is a nested text bullet.</a:t>
            </a:r>
          </a:p>
          <a:p>
            <a:pPr lvl="3"/>
            <a:r>
              <a:rPr lang="en-US" dirty="0"/>
              <a:t>Fourth level optional subhead</a:t>
            </a:r>
          </a:p>
          <a:p>
            <a:pPr lvl="4"/>
            <a:r>
              <a:rPr lang="en-US" dirty="0"/>
              <a:t>Level 5 is an optional short description</a:t>
            </a:r>
          </a:p>
          <a:p>
            <a:pPr lvl="5"/>
            <a:r>
              <a:rPr lang="en-US" dirty="0"/>
              <a:t>Level 6 is used for source information or footnotes.</a:t>
            </a:r>
          </a:p>
        </p:txBody>
      </p:sp>
    </p:spTree>
    <p:extLst>
      <p:ext uri="{BB962C8B-B14F-4D97-AF65-F5344CB8AC3E}">
        <p14:creationId xmlns:p14="http://schemas.microsoft.com/office/powerpoint/2010/main" val="3514411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xtur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DF7CE2-C062-07AC-E71D-B1C3B7E45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1847" y="2631989"/>
            <a:ext cx="5181599" cy="1709091"/>
          </a:xfrm>
        </p:spPr>
        <p:txBody>
          <a:bodyPr/>
          <a:lstStyle/>
          <a:p>
            <a:r>
              <a:rPr lang="en-US" dirty="0"/>
              <a:t>Section Divider Title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3C7BFE4-F54D-8F45-8877-D6E861BAD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847" y="4355309"/>
            <a:ext cx="5181599" cy="6731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0CF8C0B-2508-1F38-3754-977CD9537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236031">
            <a:off x="-3124201" y="3406268"/>
            <a:ext cx="7772400" cy="56323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93A120-4A9D-2453-014E-EEDB3B6A7F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972484">
            <a:off x="-383311" y="137795"/>
            <a:ext cx="7406952" cy="48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44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x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A87F7-AE35-7078-2468-A7B9A443A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0812" y="2631989"/>
            <a:ext cx="5159188" cy="1709091"/>
          </a:xfrm>
        </p:spPr>
        <p:txBody>
          <a:bodyPr/>
          <a:lstStyle/>
          <a:p>
            <a:r>
              <a:rPr lang="en-US" dirty="0"/>
              <a:t>Section Divider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8F8F0-FF2F-78B4-5753-C7BE14D88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811" y="4355309"/>
            <a:ext cx="5159187" cy="6731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364229-24B2-CE51-FF4F-BA5D13694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236031">
            <a:off x="-4185979" y="2514271"/>
            <a:ext cx="10200757" cy="7392055"/>
          </a:xfrm>
          <a:prstGeom prst="rect">
            <a:avLst/>
          </a:prstGeom>
        </p:spPr>
      </p:pic>
      <p:pic>
        <p:nvPicPr>
          <p:cNvPr id="5" name="Picture 4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47838D8F-4935-29F3-F1BE-C6F8201A0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50129" y="665150"/>
            <a:ext cx="6993204" cy="393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66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Tex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A87F7-AE35-7078-2468-A7B9A443A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1848" y="2631989"/>
            <a:ext cx="5181600" cy="1709091"/>
          </a:xfrm>
        </p:spPr>
        <p:txBody>
          <a:bodyPr/>
          <a:lstStyle/>
          <a:p>
            <a:r>
              <a:rPr lang="en-US" dirty="0"/>
              <a:t>Section Divider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8F8F0-FF2F-78B4-5753-C7BE14D88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847" y="4355309"/>
            <a:ext cx="5181599" cy="6731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364229-24B2-CE51-FF4F-BA5D13694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236031">
            <a:off x="-4185979" y="2514271"/>
            <a:ext cx="10200757" cy="7392055"/>
          </a:xfrm>
          <a:prstGeom prst="rect">
            <a:avLst/>
          </a:prstGeom>
        </p:spPr>
      </p:pic>
      <p:pic>
        <p:nvPicPr>
          <p:cNvPr id="6" name="Picture 5" descr="A satellite in space&#10;&#10;AI-generated content may be incorrect.">
            <a:extLst>
              <a:ext uri="{FF2B5EF4-FFF2-40B4-BE49-F238E27FC236}">
                <a16:creationId xmlns:a16="http://schemas.microsoft.com/office/drawing/2014/main" id="{053EDE9C-AC38-510A-E764-FB3E85D98C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9901" y="386618"/>
            <a:ext cx="7525062" cy="564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19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5D0BC7-32BD-CF30-4FCD-27B4E58F61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7039" y="4182516"/>
            <a:ext cx="10508748" cy="9555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086FEE6-8017-04B8-1B0C-B17400F22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26" y="5152320"/>
            <a:ext cx="10508748" cy="6731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Optional subhead here</a:t>
            </a:r>
          </a:p>
        </p:txBody>
      </p:sp>
      <p:grpSp>
        <p:nvGrpSpPr>
          <p:cNvPr id="6" name="Logo group">
            <a:extLst>
              <a:ext uri="{FF2B5EF4-FFF2-40B4-BE49-F238E27FC236}">
                <a16:creationId xmlns:a16="http://schemas.microsoft.com/office/drawing/2014/main" id="{EF19F933-8619-048F-294D-ADEB8F2BF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760925" cy="647700"/>
            <a:chOff x="0" y="0"/>
            <a:chExt cx="760925" cy="647700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3F9223AB-5287-7B09-405F-33852C32E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60925" cy="647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8" name="Booz Allen logo">
              <a:extLst>
                <a:ext uri="{FF2B5EF4-FFF2-40B4-BE49-F238E27FC236}">
                  <a16:creationId xmlns:a16="http://schemas.microsoft.com/office/drawing/2014/main" id="{199B095C-CF4B-23A0-FE3D-6F58B5F23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9694" y="143133"/>
              <a:ext cx="540328" cy="361435"/>
            </a:xfrm>
            <a:prstGeom prst="rect">
              <a:avLst/>
            </a:prstGeom>
          </p:spPr>
        </p:pic>
      </p:grpSp>
      <p:sp>
        <p:nvSpPr>
          <p:cNvPr id="10" name="www.boozallen.com">
            <a:extLst>
              <a:ext uri="{FF2B5EF4-FFF2-40B4-BE49-F238E27FC236}">
                <a16:creationId xmlns:a16="http://schemas.microsoft.com/office/drawing/2014/main" id="{72F90EC6-9DB9-1F0B-DD18-70B241D9F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24476" y="6432790"/>
            <a:ext cx="38486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pic>
        <p:nvPicPr>
          <p:cNvPr id="9" name="Picture 8" descr="A picture containing text&#10;&#10;AI-generated content may be incorrect.">
            <a:extLst>
              <a:ext uri="{FF2B5EF4-FFF2-40B4-BE49-F238E27FC236}">
                <a16:creationId xmlns:a16="http://schemas.microsoft.com/office/drawing/2014/main" id="{C91E433A-87EA-FAE4-8750-62671F6C84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7549" y="930192"/>
            <a:ext cx="4757195" cy="26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6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Tex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5E16A4B-AE3B-BC69-F33E-55BFF6170D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811832">
            <a:off x="-2420122" y="-2762985"/>
            <a:ext cx="7772400" cy="5632328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9BFBE6B-11C0-5C32-6C7B-46C06EB54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100" y="2089201"/>
            <a:ext cx="4533900" cy="161463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910DD0A-5F6C-93D2-2C79-3DE9ED27D8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96100" y="3684521"/>
            <a:ext cx="4533900" cy="7080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Optional subhead goes here optional subhead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942C3D6-8365-5C38-A65C-83EB230E04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96101" y="4535677"/>
            <a:ext cx="4533899" cy="353992"/>
          </a:xfrm>
        </p:spPr>
        <p:txBody>
          <a:bodyPr>
            <a:normAutofit/>
          </a:bodyPr>
          <a:lstStyle>
            <a:lvl1pPr>
              <a:defRPr sz="1200" b="1"/>
            </a:lvl1pPr>
          </a:lstStyle>
          <a:p>
            <a:pPr lvl="0"/>
            <a:r>
              <a:rPr lang="en-US" dirty="0"/>
              <a:t>MONTH YEAR</a:t>
            </a:r>
          </a:p>
        </p:txBody>
      </p:sp>
      <p:grpSp>
        <p:nvGrpSpPr>
          <p:cNvPr id="6" name="Logo group" descr="Booz Allen">
            <a:extLst>
              <a:ext uri="{FF2B5EF4-FFF2-40B4-BE49-F238E27FC236}">
                <a16:creationId xmlns:a16="http://schemas.microsoft.com/office/drawing/2014/main" id="{A49C786B-64D6-5D42-2B37-6B91961CCA87}"/>
              </a:ext>
            </a:extLst>
          </p:cNvPr>
          <p:cNvGrpSpPr/>
          <p:nvPr userDrawn="1"/>
        </p:nvGrpSpPr>
        <p:grpSpPr>
          <a:xfrm>
            <a:off x="6567714" y="0"/>
            <a:ext cx="1799771" cy="1509487"/>
            <a:chOff x="0" y="0"/>
            <a:chExt cx="792258" cy="664475"/>
          </a:xfrm>
          <a:solidFill>
            <a:schemeClr val="bg1"/>
          </a:solidFill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4525886B-695B-14E5-C5B3-D967C6657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92258" cy="6644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8" name="Booz Allen logo">
              <a:extLst>
                <a:ext uri="{FF2B5EF4-FFF2-40B4-BE49-F238E27FC236}">
                  <a16:creationId xmlns:a16="http://schemas.microsoft.com/office/drawing/2014/main" id="{7728A3F2-D7C1-EED8-0BBC-494BED3A5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6336" y="143133"/>
              <a:ext cx="540327" cy="361435"/>
            </a:xfrm>
            <a:prstGeom prst="rect">
              <a:avLst/>
            </a:prstGeom>
          </p:spPr>
        </p:pic>
      </p:grpSp>
      <p:sp>
        <p:nvSpPr>
          <p:cNvPr id="2" name="www.boozallen.com">
            <a:hlinkClick r:id="rId6"/>
            <a:extLst>
              <a:ext uri="{FF2B5EF4-FFF2-40B4-BE49-F238E27FC236}">
                <a16:creationId xmlns:a16="http://schemas.microsoft.com/office/drawing/2014/main" id="{FDA16015-03F7-9BDE-EA7F-F4725206D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6896101" y="6429475"/>
            <a:ext cx="1828800" cy="2308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9A00A-7181-424E-1D32-7B90707717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55024" y="1163756"/>
            <a:ext cx="7772400" cy="505867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4FB441-D73F-4E93-F014-751E9E2F38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15400" y="5922743"/>
            <a:ext cx="2514600" cy="28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4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Tex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5E16A4B-AE3B-BC69-F33E-55BFF6170D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811832">
            <a:off x="-2420122" y="-2762985"/>
            <a:ext cx="7772400" cy="5632328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9BFBE6B-11C0-5C32-6C7B-46C06EB54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100" y="2089201"/>
            <a:ext cx="4533900" cy="161463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910DD0A-5F6C-93D2-2C79-3DE9ED27D8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96100" y="3684521"/>
            <a:ext cx="4533900" cy="7080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Optional subhead goes here optional subhead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942C3D6-8365-5C38-A65C-83EB230E04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96101" y="4535677"/>
            <a:ext cx="4533899" cy="353992"/>
          </a:xfrm>
        </p:spPr>
        <p:txBody>
          <a:bodyPr>
            <a:normAutofit/>
          </a:bodyPr>
          <a:lstStyle>
            <a:lvl1pPr>
              <a:defRPr sz="1200" b="1"/>
            </a:lvl1pPr>
          </a:lstStyle>
          <a:p>
            <a:pPr lvl="0"/>
            <a:r>
              <a:rPr lang="en-US" dirty="0"/>
              <a:t>MONTH YEAR</a:t>
            </a:r>
          </a:p>
        </p:txBody>
      </p:sp>
      <p:grpSp>
        <p:nvGrpSpPr>
          <p:cNvPr id="6" name="Logo group" descr="Booz Allen">
            <a:extLst>
              <a:ext uri="{FF2B5EF4-FFF2-40B4-BE49-F238E27FC236}">
                <a16:creationId xmlns:a16="http://schemas.microsoft.com/office/drawing/2014/main" id="{A49C786B-64D6-5D42-2B37-6B91961CCA87}"/>
              </a:ext>
            </a:extLst>
          </p:cNvPr>
          <p:cNvGrpSpPr/>
          <p:nvPr userDrawn="1"/>
        </p:nvGrpSpPr>
        <p:grpSpPr>
          <a:xfrm>
            <a:off x="6567714" y="0"/>
            <a:ext cx="1799771" cy="1509487"/>
            <a:chOff x="0" y="0"/>
            <a:chExt cx="792258" cy="664475"/>
          </a:xfrm>
          <a:solidFill>
            <a:schemeClr val="bg1"/>
          </a:solidFill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4525886B-695B-14E5-C5B3-D967C6657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92258" cy="6644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8" name="Booz Allen logo">
              <a:extLst>
                <a:ext uri="{FF2B5EF4-FFF2-40B4-BE49-F238E27FC236}">
                  <a16:creationId xmlns:a16="http://schemas.microsoft.com/office/drawing/2014/main" id="{7728A3F2-D7C1-EED8-0BBC-494BED3A5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6336" y="143133"/>
              <a:ext cx="540327" cy="361435"/>
            </a:xfrm>
            <a:prstGeom prst="rect">
              <a:avLst/>
            </a:prstGeom>
          </p:spPr>
        </p:pic>
      </p:grpSp>
      <p:sp>
        <p:nvSpPr>
          <p:cNvPr id="2" name="www.boozallen.com">
            <a:hlinkClick r:id="rId6"/>
            <a:extLst>
              <a:ext uri="{FF2B5EF4-FFF2-40B4-BE49-F238E27FC236}">
                <a16:creationId xmlns:a16="http://schemas.microsoft.com/office/drawing/2014/main" id="{FDA16015-03F7-9BDE-EA7F-F4725206D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6896101" y="6429475"/>
            <a:ext cx="1828800" cy="2308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pic>
        <p:nvPicPr>
          <p:cNvPr id="3" name="Picture 2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895B143D-4B0E-6386-7E7F-6ECE8B869B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194509" y="2288332"/>
            <a:ext cx="7772400" cy="437197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44085CA-FF2D-DDEC-4DEA-BB70251D58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15400" y="5922743"/>
            <a:ext cx="2514600" cy="28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9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Tex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5E16A4B-AE3B-BC69-F33E-55BFF6170D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811832">
            <a:off x="-2420122" y="-2762985"/>
            <a:ext cx="7772400" cy="5632328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9BFBE6B-11C0-5C32-6C7B-46C06EB54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6100" y="2089201"/>
            <a:ext cx="4533900" cy="161463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910DD0A-5F6C-93D2-2C79-3DE9ED27D8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96100" y="3684521"/>
            <a:ext cx="4533900" cy="7080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Optional subhead goes here optional subhead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942C3D6-8365-5C38-A65C-83EB230E04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96101" y="4535677"/>
            <a:ext cx="4533899" cy="353992"/>
          </a:xfrm>
        </p:spPr>
        <p:txBody>
          <a:bodyPr>
            <a:normAutofit/>
          </a:bodyPr>
          <a:lstStyle>
            <a:lvl1pPr>
              <a:defRPr sz="1200" b="1"/>
            </a:lvl1pPr>
          </a:lstStyle>
          <a:p>
            <a:pPr lvl="0"/>
            <a:r>
              <a:rPr lang="en-US" dirty="0"/>
              <a:t>MONTH YEAR</a:t>
            </a:r>
          </a:p>
        </p:txBody>
      </p:sp>
      <p:grpSp>
        <p:nvGrpSpPr>
          <p:cNvPr id="6" name="Logo group" descr="Booz Allen">
            <a:extLst>
              <a:ext uri="{FF2B5EF4-FFF2-40B4-BE49-F238E27FC236}">
                <a16:creationId xmlns:a16="http://schemas.microsoft.com/office/drawing/2014/main" id="{A49C786B-64D6-5D42-2B37-6B91961CCA87}"/>
              </a:ext>
            </a:extLst>
          </p:cNvPr>
          <p:cNvGrpSpPr/>
          <p:nvPr userDrawn="1"/>
        </p:nvGrpSpPr>
        <p:grpSpPr>
          <a:xfrm>
            <a:off x="6567714" y="0"/>
            <a:ext cx="1799771" cy="1509487"/>
            <a:chOff x="0" y="0"/>
            <a:chExt cx="792258" cy="664475"/>
          </a:xfrm>
          <a:solidFill>
            <a:schemeClr val="bg1"/>
          </a:solidFill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4525886B-695B-14E5-C5B3-D967C6657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92258" cy="6644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8" name="Booz Allen logo">
              <a:extLst>
                <a:ext uri="{FF2B5EF4-FFF2-40B4-BE49-F238E27FC236}">
                  <a16:creationId xmlns:a16="http://schemas.microsoft.com/office/drawing/2014/main" id="{7728A3F2-D7C1-EED8-0BBC-494BED3A5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6336" y="143133"/>
              <a:ext cx="540327" cy="361435"/>
            </a:xfrm>
            <a:prstGeom prst="rect">
              <a:avLst/>
            </a:prstGeom>
          </p:spPr>
        </p:pic>
      </p:grpSp>
      <p:sp>
        <p:nvSpPr>
          <p:cNvPr id="2" name="www.boozallen.com">
            <a:hlinkClick r:id="rId6"/>
            <a:extLst>
              <a:ext uri="{FF2B5EF4-FFF2-40B4-BE49-F238E27FC236}">
                <a16:creationId xmlns:a16="http://schemas.microsoft.com/office/drawing/2014/main" id="{FDA16015-03F7-9BDE-EA7F-F4725206D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6896101" y="6429475"/>
            <a:ext cx="1828800" cy="2308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pic>
        <p:nvPicPr>
          <p:cNvPr id="5" name="Picture 4" descr="A satellite in space&#10;&#10;AI-generated content may be incorrect.">
            <a:extLst>
              <a:ext uri="{FF2B5EF4-FFF2-40B4-BE49-F238E27FC236}">
                <a16:creationId xmlns:a16="http://schemas.microsoft.com/office/drawing/2014/main" id="{789C15B2-A2CC-8EBF-425F-D092E659703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82136" y="246183"/>
            <a:ext cx="7772400" cy="58293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C3D3409-F92C-0EA8-01D5-A5B1DD3BE73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15400" y="5922743"/>
            <a:ext cx="2514600" cy="28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67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ackgrou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386E9DED-1B01-809B-3894-C1F1ED085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6690" y="725163"/>
            <a:ext cx="4465660" cy="1002212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961ED2C-F251-F2C1-19CE-1927009538A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6690" y="1700079"/>
            <a:ext cx="4465660" cy="75318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Optional subhead goes here optional subhead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AB8ACCA-1238-6A9C-8D30-63A4EFDB5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6691" y="2498167"/>
            <a:ext cx="4465659" cy="353992"/>
          </a:xfrm>
        </p:spPr>
        <p:txBody>
          <a:bodyPr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YEAR</a:t>
            </a:r>
          </a:p>
        </p:txBody>
      </p:sp>
      <p:sp>
        <p:nvSpPr>
          <p:cNvPr id="29" name="www.boozallen.com">
            <a:extLst>
              <a:ext uri="{FF2B5EF4-FFF2-40B4-BE49-F238E27FC236}">
                <a16:creationId xmlns:a16="http://schemas.microsoft.com/office/drawing/2014/main" id="{7065CCE7-DB3A-A0BA-37D6-ADE35C212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24476" y="6432790"/>
            <a:ext cx="38486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sp>
        <p:nvSpPr>
          <p:cNvPr id="31" name="logo" descr="Booz Allen logo&#10;">
            <a:extLst>
              <a:ext uri="{FF2B5EF4-FFF2-40B4-BE49-F238E27FC236}">
                <a16:creationId xmlns:a16="http://schemas.microsoft.com/office/drawing/2014/main" id="{6F63CA39-D7C3-DE1A-2840-9E0E9E886500}"/>
              </a:ext>
            </a:extLst>
          </p:cNvPr>
          <p:cNvSpPr/>
          <p:nvPr userDrawn="1"/>
        </p:nvSpPr>
        <p:spPr>
          <a:xfrm>
            <a:off x="6317131" y="2676293"/>
            <a:ext cx="5400529" cy="3567558"/>
          </a:xfrm>
          <a:custGeom>
            <a:avLst/>
            <a:gdLst>
              <a:gd name="connsiteX0" fmla="*/ 330172 w 2902640"/>
              <a:gd name="connsiteY0" fmla="*/ 1007862 h 1917467"/>
              <a:gd name="connsiteX1" fmla="*/ 0 w 2902640"/>
              <a:gd name="connsiteY1" fmla="*/ 1903354 h 1917467"/>
              <a:gd name="connsiteX2" fmla="*/ 205659 w 2902640"/>
              <a:gd name="connsiteY2" fmla="*/ 1903354 h 1917467"/>
              <a:gd name="connsiteX3" fmla="*/ 270576 w 2902640"/>
              <a:gd name="connsiteY3" fmla="*/ 1723617 h 1917467"/>
              <a:gd name="connsiteX4" fmla="*/ 622032 w 2902640"/>
              <a:gd name="connsiteY4" fmla="*/ 1723617 h 1917467"/>
              <a:gd name="connsiteX5" fmla="*/ 686950 w 2902640"/>
              <a:gd name="connsiteY5" fmla="*/ 1903354 h 1917467"/>
              <a:gd name="connsiteX6" fmla="*/ 897664 w 2902640"/>
              <a:gd name="connsiteY6" fmla="*/ 1903354 h 1917467"/>
              <a:gd name="connsiteX7" fmla="*/ 568556 w 2902640"/>
              <a:gd name="connsiteY7" fmla="*/ 1007862 h 1917467"/>
              <a:gd name="connsiteX8" fmla="*/ 330438 w 2902640"/>
              <a:gd name="connsiteY8" fmla="*/ 1007862 h 1917467"/>
              <a:gd name="connsiteX9" fmla="*/ 444841 w 2902640"/>
              <a:gd name="connsiteY9" fmla="*/ 1238725 h 1917467"/>
              <a:gd name="connsiteX10" fmla="*/ 558180 w 2902640"/>
              <a:gd name="connsiteY10" fmla="*/ 1551868 h 1917467"/>
              <a:gd name="connsiteX11" fmla="*/ 332567 w 2902640"/>
              <a:gd name="connsiteY11" fmla="*/ 1551868 h 1917467"/>
              <a:gd name="connsiteX12" fmla="*/ 444841 w 2902640"/>
              <a:gd name="connsiteY12" fmla="*/ 1238725 h 1917467"/>
              <a:gd name="connsiteX13" fmla="*/ 444841 w 2902640"/>
              <a:gd name="connsiteY13" fmla="*/ 1238725 h 1917467"/>
              <a:gd name="connsiteX14" fmla="*/ 2153169 w 2902640"/>
              <a:gd name="connsiteY14" fmla="*/ 1903354 h 1917467"/>
              <a:gd name="connsiteX15" fmla="*/ 2153169 w 2902640"/>
              <a:gd name="connsiteY15" fmla="*/ 1245914 h 1917467"/>
              <a:gd name="connsiteX16" fmla="*/ 2352443 w 2902640"/>
              <a:gd name="connsiteY16" fmla="*/ 1245914 h 1917467"/>
              <a:gd name="connsiteX17" fmla="*/ 2352443 w 2902640"/>
              <a:gd name="connsiteY17" fmla="*/ 1311951 h 1917467"/>
              <a:gd name="connsiteX18" fmla="*/ 2533093 w 2902640"/>
              <a:gd name="connsiteY18" fmla="*/ 1232068 h 1917467"/>
              <a:gd name="connsiteX19" fmla="*/ 2752321 w 2902640"/>
              <a:gd name="connsiteY19" fmla="*/ 1469055 h 1917467"/>
              <a:gd name="connsiteX20" fmla="*/ 2752321 w 2902640"/>
              <a:gd name="connsiteY20" fmla="*/ 1903088 h 1917467"/>
              <a:gd name="connsiteX21" fmla="*/ 2553047 w 2902640"/>
              <a:gd name="connsiteY21" fmla="*/ 1903088 h 1917467"/>
              <a:gd name="connsiteX22" fmla="*/ 2553047 w 2902640"/>
              <a:gd name="connsiteY22" fmla="*/ 1526305 h 1917467"/>
              <a:gd name="connsiteX23" fmla="*/ 2460727 w 2902640"/>
              <a:gd name="connsiteY23" fmla="*/ 1411539 h 1917467"/>
              <a:gd name="connsiteX24" fmla="*/ 2352177 w 2902640"/>
              <a:gd name="connsiteY24" fmla="*/ 1527636 h 1917467"/>
              <a:gd name="connsiteX25" fmla="*/ 2352177 w 2902640"/>
              <a:gd name="connsiteY25" fmla="*/ 1903088 h 1917467"/>
              <a:gd name="connsiteX26" fmla="*/ 2152903 w 2902640"/>
              <a:gd name="connsiteY26" fmla="*/ 1903088 h 1917467"/>
              <a:gd name="connsiteX27" fmla="*/ 1799850 w 2902640"/>
              <a:gd name="connsiteY27" fmla="*/ 1917201 h 1917467"/>
              <a:gd name="connsiteX28" fmla="*/ 2098894 w 2902640"/>
              <a:gd name="connsiteY28" fmla="*/ 1725215 h 1917467"/>
              <a:gd name="connsiteX29" fmla="*/ 1931813 w 2902640"/>
              <a:gd name="connsiteY29" fmla="*/ 1671693 h 1917467"/>
              <a:gd name="connsiteX30" fmla="*/ 1802245 w 2902640"/>
              <a:gd name="connsiteY30" fmla="*/ 1759032 h 1917467"/>
              <a:gd name="connsiteX31" fmla="*/ 1658842 w 2902640"/>
              <a:gd name="connsiteY31" fmla="*/ 1618171 h 1917467"/>
              <a:gd name="connsiteX32" fmla="*/ 2103683 w 2902640"/>
              <a:gd name="connsiteY32" fmla="*/ 1618171 h 1917467"/>
              <a:gd name="connsiteX33" fmla="*/ 2103683 w 2902640"/>
              <a:gd name="connsiteY33" fmla="*/ 1565714 h 1917467"/>
              <a:gd name="connsiteX34" fmla="*/ 1795859 w 2902640"/>
              <a:gd name="connsiteY34" fmla="*/ 1232600 h 1917467"/>
              <a:gd name="connsiteX35" fmla="*/ 1466752 w 2902640"/>
              <a:gd name="connsiteY35" fmla="*/ 1574501 h 1917467"/>
              <a:gd name="connsiteX36" fmla="*/ 1799584 w 2902640"/>
              <a:gd name="connsiteY36" fmla="*/ 1917467 h 1917467"/>
              <a:gd name="connsiteX37" fmla="*/ 1799584 w 2902640"/>
              <a:gd name="connsiteY37" fmla="*/ 1917467 h 1917467"/>
              <a:gd name="connsiteX38" fmla="*/ 1793731 w 2902640"/>
              <a:gd name="connsiteY38" fmla="*/ 1387042 h 1917467"/>
              <a:gd name="connsiteX39" fmla="*/ 1907070 w 2902640"/>
              <a:gd name="connsiteY39" fmla="*/ 1495683 h 1917467"/>
              <a:gd name="connsiteX40" fmla="*/ 1665227 w 2902640"/>
              <a:gd name="connsiteY40" fmla="*/ 1495683 h 1917467"/>
              <a:gd name="connsiteX41" fmla="*/ 1793465 w 2902640"/>
              <a:gd name="connsiteY41" fmla="*/ 1387042 h 1917467"/>
              <a:gd name="connsiteX42" fmla="*/ 1793465 w 2902640"/>
              <a:gd name="connsiteY42" fmla="*/ 1387042 h 1917467"/>
              <a:gd name="connsiteX43" fmla="*/ 1131524 w 2902640"/>
              <a:gd name="connsiteY43" fmla="*/ 1007862 h 1917467"/>
              <a:gd name="connsiteX44" fmla="*/ 1131524 w 2902640"/>
              <a:gd name="connsiteY44" fmla="*/ 1903354 h 1917467"/>
              <a:gd name="connsiteX45" fmla="*/ 932251 w 2902640"/>
              <a:gd name="connsiteY45" fmla="*/ 1903354 h 1917467"/>
              <a:gd name="connsiteX46" fmla="*/ 932251 w 2902640"/>
              <a:gd name="connsiteY46" fmla="*/ 1007862 h 1917467"/>
              <a:gd name="connsiteX47" fmla="*/ 1131524 w 2902640"/>
              <a:gd name="connsiteY47" fmla="*/ 1007862 h 1917467"/>
              <a:gd name="connsiteX48" fmla="*/ 1418064 w 2902640"/>
              <a:gd name="connsiteY48" fmla="*/ 1007862 h 1917467"/>
              <a:gd name="connsiteX49" fmla="*/ 1418064 w 2902640"/>
              <a:gd name="connsiteY49" fmla="*/ 1903354 h 1917467"/>
              <a:gd name="connsiteX50" fmla="*/ 1218790 w 2902640"/>
              <a:gd name="connsiteY50" fmla="*/ 1903354 h 1917467"/>
              <a:gd name="connsiteX51" fmla="*/ 1218790 w 2902640"/>
              <a:gd name="connsiteY51" fmla="*/ 1007862 h 1917467"/>
              <a:gd name="connsiteX52" fmla="*/ 1418064 w 2902640"/>
              <a:gd name="connsiteY52" fmla="*/ 1007862 h 1917467"/>
              <a:gd name="connsiteX53" fmla="*/ 1472871 w 2902640"/>
              <a:gd name="connsiteY53" fmla="*/ 567438 h 1917467"/>
              <a:gd name="connsiteX54" fmla="*/ 1143763 w 2902640"/>
              <a:gd name="connsiteY54" fmla="*/ 224472 h 1917467"/>
              <a:gd name="connsiteX55" fmla="*/ 814655 w 2902640"/>
              <a:gd name="connsiteY55" fmla="*/ 567438 h 1917467"/>
              <a:gd name="connsiteX56" fmla="*/ 1143763 w 2902640"/>
              <a:gd name="connsiteY56" fmla="*/ 909073 h 1917467"/>
              <a:gd name="connsiteX57" fmla="*/ 1472871 w 2902640"/>
              <a:gd name="connsiteY57" fmla="*/ 567438 h 1917467"/>
              <a:gd name="connsiteX58" fmla="*/ 1472871 w 2902640"/>
              <a:gd name="connsiteY58" fmla="*/ 567438 h 1917467"/>
              <a:gd name="connsiteX59" fmla="*/ 1012865 w 2902640"/>
              <a:gd name="connsiteY59" fmla="*/ 567438 h 1917467"/>
              <a:gd name="connsiteX60" fmla="*/ 1143763 w 2902640"/>
              <a:gd name="connsiteY60" fmla="*/ 387701 h 1917467"/>
              <a:gd name="connsiteX61" fmla="*/ 1274661 w 2902640"/>
              <a:gd name="connsiteY61" fmla="*/ 567438 h 1917467"/>
              <a:gd name="connsiteX62" fmla="*/ 1143763 w 2902640"/>
              <a:gd name="connsiteY62" fmla="*/ 747176 h 1917467"/>
              <a:gd name="connsiteX63" fmla="*/ 1012865 w 2902640"/>
              <a:gd name="connsiteY63" fmla="*/ 567438 h 1917467"/>
              <a:gd name="connsiteX64" fmla="*/ 1012865 w 2902640"/>
              <a:gd name="connsiteY64" fmla="*/ 567438 h 1917467"/>
              <a:gd name="connsiteX65" fmla="*/ 2752587 w 2902640"/>
              <a:gd name="connsiteY65" fmla="*/ 730933 h 1917467"/>
              <a:gd name="connsiteX66" fmla="*/ 2752587 w 2902640"/>
              <a:gd name="connsiteY66" fmla="*/ 895493 h 1917467"/>
              <a:gd name="connsiteX67" fmla="*/ 2193077 w 2902640"/>
              <a:gd name="connsiteY67" fmla="*/ 895493 h 1917467"/>
              <a:gd name="connsiteX68" fmla="*/ 2193077 w 2902640"/>
              <a:gd name="connsiteY68" fmla="*/ 750904 h 1917467"/>
              <a:gd name="connsiteX69" fmla="*/ 2507020 w 2902640"/>
              <a:gd name="connsiteY69" fmla="*/ 402878 h 1917467"/>
              <a:gd name="connsiteX70" fmla="*/ 2196802 w 2902640"/>
              <a:gd name="connsiteY70" fmla="*/ 402878 h 1917467"/>
              <a:gd name="connsiteX71" fmla="*/ 2196802 w 2902640"/>
              <a:gd name="connsiteY71" fmla="*/ 238319 h 1917467"/>
              <a:gd name="connsiteX72" fmla="*/ 2750192 w 2902640"/>
              <a:gd name="connsiteY72" fmla="*/ 238319 h 1917467"/>
              <a:gd name="connsiteX73" fmla="*/ 2750192 w 2902640"/>
              <a:gd name="connsiteY73" fmla="*/ 382908 h 1917467"/>
              <a:gd name="connsiteX74" fmla="*/ 2448488 w 2902640"/>
              <a:gd name="connsiteY74" fmla="*/ 730933 h 1917467"/>
              <a:gd name="connsiteX75" fmla="*/ 2752587 w 2902640"/>
              <a:gd name="connsiteY75" fmla="*/ 730933 h 1917467"/>
              <a:gd name="connsiteX76" fmla="*/ 2165674 w 2902640"/>
              <a:gd name="connsiteY76" fmla="*/ 567438 h 1917467"/>
              <a:gd name="connsiteX77" fmla="*/ 1836566 w 2902640"/>
              <a:gd name="connsiteY77" fmla="*/ 224472 h 1917467"/>
              <a:gd name="connsiteX78" fmla="*/ 1507458 w 2902640"/>
              <a:gd name="connsiteY78" fmla="*/ 567438 h 1917467"/>
              <a:gd name="connsiteX79" fmla="*/ 1836566 w 2902640"/>
              <a:gd name="connsiteY79" fmla="*/ 909073 h 1917467"/>
              <a:gd name="connsiteX80" fmla="*/ 2165674 w 2902640"/>
              <a:gd name="connsiteY80" fmla="*/ 567438 h 1917467"/>
              <a:gd name="connsiteX81" fmla="*/ 2165674 w 2902640"/>
              <a:gd name="connsiteY81" fmla="*/ 567438 h 1917467"/>
              <a:gd name="connsiteX82" fmla="*/ 1705934 w 2902640"/>
              <a:gd name="connsiteY82" fmla="*/ 567438 h 1917467"/>
              <a:gd name="connsiteX83" fmla="*/ 1836832 w 2902640"/>
              <a:gd name="connsiteY83" fmla="*/ 387701 h 1917467"/>
              <a:gd name="connsiteX84" fmla="*/ 1967730 w 2902640"/>
              <a:gd name="connsiteY84" fmla="*/ 567438 h 1917467"/>
              <a:gd name="connsiteX85" fmla="*/ 1836832 w 2902640"/>
              <a:gd name="connsiteY85" fmla="*/ 747176 h 1917467"/>
              <a:gd name="connsiteX86" fmla="*/ 1705934 w 2902640"/>
              <a:gd name="connsiteY86" fmla="*/ 567438 h 1917467"/>
              <a:gd name="connsiteX87" fmla="*/ 1705934 w 2902640"/>
              <a:gd name="connsiteY87" fmla="*/ 567438 h 1917467"/>
              <a:gd name="connsiteX88" fmla="*/ 64651 w 2902640"/>
              <a:gd name="connsiteY88" fmla="*/ 895493 h 1917467"/>
              <a:gd name="connsiteX89" fmla="*/ 472245 w 2902640"/>
              <a:gd name="connsiteY89" fmla="*/ 895493 h 1917467"/>
              <a:gd name="connsiteX90" fmla="*/ 776343 w 2902640"/>
              <a:gd name="connsiteY90" fmla="*/ 643594 h 1917467"/>
              <a:gd name="connsiteX91" fmla="*/ 629216 w 2902640"/>
              <a:gd name="connsiteY91" fmla="*/ 430305 h 1917467"/>
              <a:gd name="connsiteX92" fmla="*/ 750004 w 2902640"/>
              <a:gd name="connsiteY92" fmla="*/ 240715 h 1917467"/>
              <a:gd name="connsiteX93" fmla="*/ 449630 w 2902640"/>
              <a:gd name="connsiteY93" fmla="*/ 0 h 1917467"/>
              <a:gd name="connsiteX94" fmla="*/ 64651 w 2902640"/>
              <a:gd name="connsiteY94" fmla="*/ 0 h 1917467"/>
              <a:gd name="connsiteX95" fmla="*/ 64651 w 2902640"/>
              <a:gd name="connsiteY95" fmla="*/ 895493 h 1917467"/>
              <a:gd name="connsiteX96" fmla="*/ 64651 w 2902640"/>
              <a:gd name="connsiteY96" fmla="*/ 895493 h 1917467"/>
              <a:gd name="connsiteX97" fmla="*/ 263925 w 2902640"/>
              <a:gd name="connsiteY97" fmla="*/ 359209 h 1917467"/>
              <a:gd name="connsiteX98" fmla="*/ 263925 w 2902640"/>
              <a:gd name="connsiteY98" fmla="*/ 170950 h 1917467"/>
              <a:gd name="connsiteX99" fmla="*/ 428346 w 2902640"/>
              <a:gd name="connsiteY99" fmla="*/ 170950 h 1917467"/>
              <a:gd name="connsiteX100" fmla="*/ 554189 w 2902640"/>
              <a:gd name="connsiteY100" fmla="*/ 264414 h 1917467"/>
              <a:gd name="connsiteX101" fmla="*/ 428346 w 2902640"/>
              <a:gd name="connsiteY101" fmla="*/ 359209 h 1917467"/>
              <a:gd name="connsiteX102" fmla="*/ 263925 w 2902640"/>
              <a:gd name="connsiteY102" fmla="*/ 359209 h 1917467"/>
              <a:gd name="connsiteX103" fmla="*/ 263925 w 2902640"/>
              <a:gd name="connsiteY103" fmla="*/ 521372 h 1917467"/>
              <a:gd name="connsiteX104" fmla="*/ 453355 w 2902640"/>
              <a:gd name="connsiteY104" fmla="*/ 521372 h 1917467"/>
              <a:gd name="connsiteX105" fmla="*/ 576803 w 2902640"/>
              <a:gd name="connsiteY105" fmla="*/ 622292 h 1917467"/>
              <a:gd name="connsiteX106" fmla="*/ 453355 w 2902640"/>
              <a:gd name="connsiteY106" fmla="*/ 723211 h 1917467"/>
              <a:gd name="connsiteX107" fmla="*/ 263925 w 2902640"/>
              <a:gd name="connsiteY107" fmla="*/ 723211 h 1917467"/>
              <a:gd name="connsiteX108" fmla="*/ 263925 w 2902640"/>
              <a:gd name="connsiteY108" fmla="*/ 521106 h 1917467"/>
              <a:gd name="connsiteX109" fmla="*/ 263925 w 2902640"/>
              <a:gd name="connsiteY109" fmla="*/ 521106 h 1917467"/>
              <a:gd name="connsiteX110" fmla="*/ 2848632 w 2902640"/>
              <a:gd name="connsiteY110" fmla="*/ 1903621 h 1917467"/>
              <a:gd name="connsiteX111" fmla="*/ 2794624 w 2902640"/>
              <a:gd name="connsiteY111" fmla="*/ 1849566 h 1917467"/>
              <a:gd name="connsiteX112" fmla="*/ 2848632 w 2902640"/>
              <a:gd name="connsiteY112" fmla="*/ 1795512 h 1917467"/>
              <a:gd name="connsiteX113" fmla="*/ 2902641 w 2902640"/>
              <a:gd name="connsiteY113" fmla="*/ 1849566 h 1917467"/>
              <a:gd name="connsiteX114" fmla="*/ 2848632 w 2902640"/>
              <a:gd name="connsiteY114" fmla="*/ 1903621 h 1917467"/>
              <a:gd name="connsiteX115" fmla="*/ 2848632 w 2902640"/>
              <a:gd name="connsiteY115" fmla="*/ 1802968 h 1917467"/>
              <a:gd name="connsiteX116" fmla="*/ 2802871 w 2902640"/>
              <a:gd name="connsiteY116" fmla="*/ 1849566 h 1917467"/>
              <a:gd name="connsiteX117" fmla="*/ 2848632 w 2902640"/>
              <a:gd name="connsiteY117" fmla="*/ 1896165 h 1917467"/>
              <a:gd name="connsiteX118" fmla="*/ 2894393 w 2902640"/>
              <a:gd name="connsiteY118" fmla="*/ 1849566 h 1917467"/>
              <a:gd name="connsiteX119" fmla="*/ 2848632 w 2902640"/>
              <a:gd name="connsiteY119" fmla="*/ 1802968 h 1917467"/>
              <a:gd name="connsiteX120" fmla="*/ 2860073 w 2902640"/>
              <a:gd name="connsiteY120" fmla="*/ 1875928 h 1917467"/>
              <a:gd name="connsiteX121" fmla="*/ 2847302 w 2902640"/>
              <a:gd name="connsiteY121" fmla="*/ 1856223 h 1917467"/>
              <a:gd name="connsiteX122" fmla="*/ 2838522 w 2902640"/>
              <a:gd name="connsiteY122" fmla="*/ 1856223 h 1917467"/>
              <a:gd name="connsiteX123" fmla="*/ 2838522 w 2902640"/>
              <a:gd name="connsiteY123" fmla="*/ 1875928 h 1917467"/>
              <a:gd name="connsiteX124" fmla="*/ 2826018 w 2902640"/>
              <a:gd name="connsiteY124" fmla="*/ 1875928 h 1917467"/>
              <a:gd name="connsiteX125" fmla="*/ 2826018 w 2902640"/>
              <a:gd name="connsiteY125" fmla="*/ 1821607 h 1917467"/>
              <a:gd name="connsiteX126" fmla="*/ 2851027 w 2902640"/>
              <a:gd name="connsiteY126" fmla="*/ 1821607 h 1917467"/>
              <a:gd name="connsiteX127" fmla="*/ 2871779 w 2902640"/>
              <a:gd name="connsiteY127" fmla="*/ 1838383 h 1917467"/>
              <a:gd name="connsiteX128" fmla="*/ 2859274 w 2902640"/>
              <a:gd name="connsiteY128" fmla="*/ 1853560 h 1917467"/>
              <a:gd name="connsiteX129" fmla="*/ 2874174 w 2902640"/>
              <a:gd name="connsiteY129" fmla="*/ 1875928 h 1917467"/>
              <a:gd name="connsiteX130" fmla="*/ 2860073 w 2902640"/>
              <a:gd name="connsiteY130" fmla="*/ 1875928 h 1917467"/>
              <a:gd name="connsiteX131" fmla="*/ 2849430 w 2902640"/>
              <a:gd name="connsiteY131" fmla="*/ 1831726 h 1917467"/>
              <a:gd name="connsiteX132" fmla="*/ 2838522 w 2902640"/>
              <a:gd name="connsiteY132" fmla="*/ 1831726 h 1917467"/>
              <a:gd name="connsiteX133" fmla="*/ 2838522 w 2902640"/>
              <a:gd name="connsiteY133" fmla="*/ 1846904 h 1917467"/>
              <a:gd name="connsiteX134" fmla="*/ 2849430 w 2902640"/>
              <a:gd name="connsiteY134" fmla="*/ 1846904 h 1917467"/>
              <a:gd name="connsiteX135" fmla="*/ 2859008 w 2902640"/>
              <a:gd name="connsiteY135" fmla="*/ 1839448 h 1917467"/>
              <a:gd name="connsiteX136" fmla="*/ 2849430 w 2902640"/>
              <a:gd name="connsiteY136" fmla="*/ 1831992 h 191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2902640" h="1917467">
                <a:moveTo>
                  <a:pt x="330172" y="1007862"/>
                </a:moveTo>
                <a:lnTo>
                  <a:pt x="0" y="1903354"/>
                </a:lnTo>
                <a:lnTo>
                  <a:pt x="205659" y="1903354"/>
                </a:lnTo>
                <a:lnTo>
                  <a:pt x="270576" y="1723617"/>
                </a:lnTo>
                <a:lnTo>
                  <a:pt x="622032" y="1723617"/>
                </a:lnTo>
                <a:lnTo>
                  <a:pt x="686950" y="1903354"/>
                </a:lnTo>
                <a:lnTo>
                  <a:pt x="897664" y="1903354"/>
                </a:lnTo>
                <a:lnTo>
                  <a:pt x="568556" y="1007862"/>
                </a:lnTo>
                <a:lnTo>
                  <a:pt x="330438" y="1007862"/>
                </a:lnTo>
                <a:close/>
                <a:moveTo>
                  <a:pt x="444841" y="1238725"/>
                </a:moveTo>
                <a:lnTo>
                  <a:pt x="558180" y="1551868"/>
                </a:lnTo>
                <a:lnTo>
                  <a:pt x="332567" y="1551868"/>
                </a:lnTo>
                <a:lnTo>
                  <a:pt x="444841" y="1238725"/>
                </a:lnTo>
                <a:lnTo>
                  <a:pt x="444841" y="1238725"/>
                </a:lnTo>
                <a:close/>
                <a:moveTo>
                  <a:pt x="2153169" y="1903354"/>
                </a:moveTo>
                <a:lnTo>
                  <a:pt x="2153169" y="1245914"/>
                </a:lnTo>
                <a:lnTo>
                  <a:pt x="2352443" y="1245914"/>
                </a:lnTo>
                <a:lnTo>
                  <a:pt x="2352443" y="1311951"/>
                </a:lnTo>
                <a:cubicBezTo>
                  <a:pt x="2388626" y="1269613"/>
                  <a:pt x="2449552" y="1232068"/>
                  <a:pt x="2533093" y="1232068"/>
                </a:cubicBezTo>
                <a:cubicBezTo>
                  <a:pt x="2667716" y="1232068"/>
                  <a:pt x="2752321" y="1325531"/>
                  <a:pt x="2752321" y="1469055"/>
                </a:cubicBezTo>
                <a:lnTo>
                  <a:pt x="2752321" y="1903088"/>
                </a:lnTo>
                <a:lnTo>
                  <a:pt x="2553047" y="1903088"/>
                </a:lnTo>
                <a:lnTo>
                  <a:pt x="2553047" y="1526305"/>
                </a:lnTo>
                <a:cubicBezTo>
                  <a:pt x="2553047" y="1460268"/>
                  <a:pt x="2525644" y="1411539"/>
                  <a:pt x="2460727" y="1411539"/>
                </a:cubicBezTo>
                <a:cubicBezTo>
                  <a:pt x="2395810" y="1411539"/>
                  <a:pt x="2352177" y="1450149"/>
                  <a:pt x="2352177" y="1527636"/>
                </a:cubicBezTo>
                <a:lnTo>
                  <a:pt x="2352177" y="1903088"/>
                </a:lnTo>
                <a:lnTo>
                  <a:pt x="2152903" y="1903088"/>
                </a:lnTo>
                <a:close/>
                <a:moveTo>
                  <a:pt x="1799850" y="1917201"/>
                </a:moveTo>
                <a:cubicBezTo>
                  <a:pt x="1930749" y="1917201"/>
                  <a:pt x="2050472" y="1851164"/>
                  <a:pt x="2098894" y="1725215"/>
                </a:cubicBezTo>
                <a:lnTo>
                  <a:pt x="1931813" y="1671693"/>
                </a:lnTo>
                <a:cubicBezTo>
                  <a:pt x="1913189" y="1728942"/>
                  <a:pt x="1864501" y="1759032"/>
                  <a:pt x="1802245" y="1759032"/>
                </a:cubicBezTo>
                <a:cubicBezTo>
                  <a:pt x="1739988" y="1759032"/>
                  <a:pt x="1672677" y="1707907"/>
                  <a:pt x="1658842" y="1618171"/>
                </a:cubicBezTo>
                <a:lnTo>
                  <a:pt x="2103683" y="1618171"/>
                </a:lnTo>
                <a:lnTo>
                  <a:pt x="2103683" y="1565714"/>
                </a:lnTo>
                <a:cubicBezTo>
                  <a:pt x="2103683" y="1379852"/>
                  <a:pt x="1995133" y="1232600"/>
                  <a:pt x="1795859" y="1232600"/>
                </a:cubicBezTo>
                <a:cubicBezTo>
                  <a:pt x="1596586" y="1232600"/>
                  <a:pt x="1466752" y="1379852"/>
                  <a:pt x="1466752" y="1574501"/>
                </a:cubicBezTo>
                <a:cubicBezTo>
                  <a:pt x="1466752" y="1769151"/>
                  <a:pt x="1601375" y="1917467"/>
                  <a:pt x="1799584" y="1917467"/>
                </a:cubicBezTo>
                <a:lnTo>
                  <a:pt x="1799584" y="1917467"/>
                </a:lnTo>
                <a:close/>
                <a:moveTo>
                  <a:pt x="1793731" y="1387042"/>
                </a:moveTo>
                <a:cubicBezTo>
                  <a:pt x="1867162" y="1387042"/>
                  <a:pt x="1906006" y="1436836"/>
                  <a:pt x="1907070" y="1495683"/>
                </a:cubicBezTo>
                <a:lnTo>
                  <a:pt x="1665227" y="1495683"/>
                </a:lnTo>
                <a:cubicBezTo>
                  <a:pt x="1685181" y="1423255"/>
                  <a:pt x="1732539" y="1387042"/>
                  <a:pt x="1793465" y="1387042"/>
                </a:cubicBezTo>
                <a:lnTo>
                  <a:pt x="1793465" y="1387042"/>
                </a:lnTo>
                <a:close/>
                <a:moveTo>
                  <a:pt x="1131524" y="1007862"/>
                </a:moveTo>
                <a:lnTo>
                  <a:pt x="1131524" y="1903354"/>
                </a:lnTo>
                <a:lnTo>
                  <a:pt x="932251" y="1903354"/>
                </a:lnTo>
                <a:lnTo>
                  <a:pt x="932251" y="1007862"/>
                </a:lnTo>
                <a:lnTo>
                  <a:pt x="1131524" y="1007862"/>
                </a:lnTo>
                <a:close/>
                <a:moveTo>
                  <a:pt x="1418064" y="1007862"/>
                </a:moveTo>
                <a:lnTo>
                  <a:pt x="1418064" y="1903354"/>
                </a:lnTo>
                <a:lnTo>
                  <a:pt x="1218790" y="1903354"/>
                </a:lnTo>
                <a:lnTo>
                  <a:pt x="1218790" y="1007862"/>
                </a:lnTo>
                <a:lnTo>
                  <a:pt x="1418064" y="1007862"/>
                </a:lnTo>
                <a:close/>
                <a:moveTo>
                  <a:pt x="1472871" y="567438"/>
                </a:moveTo>
                <a:cubicBezTo>
                  <a:pt x="1472871" y="362937"/>
                  <a:pt x="1336918" y="224472"/>
                  <a:pt x="1143763" y="224472"/>
                </a:cubicBezTo>
                <a:cubicBezTo>
                  <a:pt x="950608" y="224472"/>
                  <a:pt x="814655" y="362937"/>
                  <a:pt x="814655" y="567438"/>
                </a:cubicBezTo>
                <a:cubicBezTo>
                  <a:pt x="814655" y="771940"/>
                  <a:pt x="949278" y="909073"/>
                  <a:pt x="1143763" y="909073"/>
                </a:cubicBezTo>
                <a:cubicBezTo>
                  <a:pt x="1338248" y="909073"/>
                  <a:pt x="1472871" y="771940"/>
                  <a:pt x="1472871" y="567438"/>
                </a:cubicBezTo>
                <a:lnTo>
                  <a:pt x="1472871" y="567438"/>
                </a:lnTo>
                <a:close/>
                <a:moveTo>
                  <a:pt x="1012865" y="567438"/>
                </a:moveTo>
                <a:cubicBezTo>
                  <a:pt x="1012865" y="452672"/>
                  <a:pt x="1063947" y="387701"/>
                  <a:pt x="1143763" y="387701"/>
                </a:cubicBezTo>
                <a:cubicBezTo>
                  <a:pt x="1223579" y="387701"/>
                  <a:pt x="1274661" y="452672"/>
                  <a:pt x="1274661" y="567438"/>
                </a:cubicBezTo>
                <a:cubicBezTo>
                  <a:pt x="1274661" y="682204"/>
                  <a:pt x="1223579" y="747176"/>
                  <a:pt x="1143763" y="747176"/>
                </a:cubicBezTo>
                <a:cubicBezTo>
                  <a:pt x="1063947" y="747176"/>
                  <a:pt x="1012865" y="682204"/>
                  <a:pt x="1012865" y="567438"/>
                </a:cubicBezTo>
                <a:lnTo>
                  <a:pt x="1012865" y="567438"/>
                </a:lnTo>
                <a:close/>
                <a:moveTo>
                  <a:pt x="2752587" y="730933"/>
                </a:moveTo>
                <a:lnTo>
                  <a:pt x="2752587" y="895493"/>
                </a:lnTo>
                <a:lnTo>
                  <a:pt x="2193077" y="895493"/>
                </a:lnTo>
                <a:lnTo>
                  <a:pt x="2193077" y="750904"/>
                </a:lnTo>
                <a:lnTo>
                  <a:pt x="2507020" y="402878"/>
                </a:lnTo>
                <a:lnTo>
                  <a:pt x="2196802" y="402878"/>
                </a:lnTo>
                <a:lnTo>
                  <a:pt x="2196802" y="238319"/>
                </a:lnTo>
                <a:lnTo>
                  <a:pt x="2750192" y="238319"/>
                </a:lnTo>
                <a:lnTo>
                  <a:pt x="2750192" y="382908"/>
                </a:lnTo>
                <a:lnTo>
                  <a:pt x="2448488" y="730933"/>
                </a:lnTo>
                <a:lnTo>
                  <a:pt x="2752587" y="730933"/>
                </a:lnTo>
                <a:close/>
                <a:moveTo>
                  <a:pt x="2165674" y="567438"/>
                </a:moveTo>
                <a:cubicBezTo>
                  <a:pt x="2165674" y="362937"/>
                  <a:pt x="2029720" y="224472"/>
                  <a:pt x="1836566" y="224472"/>
                </a:cubicBezTo>
                <a:cubicBezTo>
                  <a:pt x="1643411" y="224472"/>
                  <a:pt x="1507458" y="362937"/>
                  <a:pt x="1507458" y="567438"/>
                </a:cubicBezTo>
                <a:cubicBezTo>
                  <a:pt x="1507458" y="771940"/>
                  <a:pt x="1642081" y="909073"/>
                  <a:pt x="1836566" y="909073"/>
                </a:cubicBezTo>
                <a:cubicBezTo>
                  <a:pt x="2031051" y="909073"/>
                  <a:pt x="2165674" y="771940"/>
                  <a:pt x="2165674" y="567438"/>
                </a:cubicBezTo>
                <a:lnTo>
                  <a:pt x="2165674" y="567438"/>
                </a:lnTo>
                <a:close/>
                <a:moveTo>
                  <a:pt x="1705934" y="567438"/>
                </a:moveTo>
                <a:cubicBezTo>
                  <a:pt x="1705934" y="452672"/>
                  <a:pt x="1757016" y="387701"/>
                  <a:pt x="1836832" y="387701"/>
                </a:cubicBezTo>
                <a:cubicBezTo>
                  <a:pt x="1916648" y="387701"/>
                  <a:pt x="1967730" y="452672"/>
                  <a:pt x="1967730" y="567438"/>
                </a:cubicBezTo>
                <a:cubicBezTo>
                  <a:pt x="1967730" y="682204"/>
                  <a:pt x="1916648" y="747176"/>
                  <a:pt x="1836832" y="747176"/>
                </a:cubicBezTo>
                <a:cubicBezTo>
                  <a:pt x="1757016" y="747176"/>
                  <a:pt x="1705934" y="682204"/>
                  <a:pt x="1705934" y="567438"/>
                </a:cubicBezTo>
                <a:lnTo>
                  <a:pt x="1705934" y="567438"/>
                </a:lnTo>
                <a:close/>
                <a:moveTo>
                  <a:pt x="64651" y="895493"/>
                </a:moveTo>
                <a:lnTo>
                  <a:pt x="472245" y="895493"/>
                </a:lnTo>
                <a:cubicBezTo>
                  <a:pt x="664069" y="895493"/>
                  <a:pt x="776343" y="802029"/>
                  <a:pt x="776343" y="643594"/>
                </a:cubicBezTo>
                <a:cubicBezTo>
                  <a:pt x="776343" y="485158"/>
                  <a:pt x="714087" y="461460"/>
                  <a:pt x="629216" y="430305"/>
                </a:cubicBezTo>
                <a:cubicBezTo>
                  <a:pt x="687748" y="405275"/>
                  <a:pt x="750004" y="344297"/>
                  <a:pt x="750004" y="240715"/>
                </a:cubicBezTo>
                <a:cubicBezTo>
                  <a:pt x="750004" y="84676"/>
                  <a:pt x="645445" y="0"/>
                  <a:pt x="449630" y="0"/>
                </a:cubicBezTo>
                <a:lnTo>
                  <a:pt x="64651" y="0"/>
                </a:lnTo>
                <a:lnTo>
                  <a:pt x="64651" y="895493"/>
                </a:lnTo>
                <a:lnTo>
                  <a:pt x="64651" y="895493"/>
                </a:lnTo>
                <a:close/>
                <a:moveTo>
                  <a:pt x="263925" y="359209"/>
                </a:moveTo>
                <a:lnTo>
                  <a:pt x="263925" y="170950"/>
                </a:lnTo>
                <a:lnTo>
                  <a:pt x="428346" y="170950"/>
                </a:lnTo>
                <a:cubicBezTo>
                  <a:pt x="509226" y="170950"/>
                  <a:pt x="554189" y="202105"/>
                  <a:pt x="554189" y="264414"/>
                </a:cubicBezTo>
                <a:cubicBezTo>
                  <a:pt x="554189" y="326723"/>
                  <a:pt x="509226" y="359209"/>
                  <a:pt x="428346" y="359209"/>
                </a:cubicBezTo>
                <a:lnTo>
                  <a:pt x="263925" y="359209"/>
                </a:lnTo>
                <a:close/>
                <a:moveTo>
                  <a:pt x="263925" y="521372"/>
                </a:moveTo>
                <a:lnTo>
                  <a:pt x="453355" y="521372"/>
                </a:lnTo>
                <a:cubicBezTo>
                  <a:pt x="533171" y="521372"/>
                  <a:pt x="576803" y="562645"/>
                  <a:pt x="576803" y="622292"/>
                </a:cubicBezTo>
                <a:cubicBezTo>
                  <a:pt x="576803" y="681938"/>
                  <a:pt x="533171" y="723211"/>
                  <a:pt x="453355" y="723211"/>
                </a:cubicBezTo>
                <a:lnTo>
                  <a:pt x="263925" y="723211"/>
                </a:lnTo>
                <a:lnTo>
                  <a:pt x="263925" y="521106"/>
                </a:lnTo>
                <a:lnTo>
                  <a:pt x="263925" y="521106"/>
                </a:lnTo>
                <a:close/>
                <a:moveTo>
                  <a:pt x="2848632" y="1903621"/>
                </a:moveTo>
                <a:cubicBezTo>
                  <a:pt x="2819100" y="1903621"/>
                  <a:pt x="2794624" y="1880987"/>
                  <a:pt x="2794624" y="1849566"/>
                </a:cubicBezTo>
                <a:cubicBezTo>
                  <a:pt x="2794624" y="1818146"/>
                  <a:pt x="2818834" y="1795512"/>
                  <a:pt x="2848632" y="1795512"/>
                </a:cubicBezTo>
                <a:cubicBezTo>
                  <a:pt x="2878430" y="1795512"/>
                  <a:pt x="2902641" y="1818412"/>
                  <a:pt x="2902641" y="1849566"/>
                </a:cubicBezTo>
                <a:cubicBezTo>
                  <a:pt x="2902641" y="1880721"/>
                  <a:pt x="2878696" y="1903621"/>
                  <a:pt x="2848632" y="1903621"/>
                </a:cubicBezTo>
                <a:close/>
                <a:moveTo>
                  <a:pt x="2848632" y="1802968"/>
                </a:moveTo>
                <a:cubicBezTo>
                  <a:pt x="2823091" y="1802968"/>
                  <a:pt x="2802871" y="1822672"/>
                  <a:pt x="2802871" y="1849566"/>
                </a:cubicBezTo>
                <a:cubicBezTo>
                  <a:pt x="2802871" y="1876460"/>
                  <a:pt x="2823091" y="1896165"/>
                  <a:pt x="2848632" y="1896165"/>
                </a:cubicBezTo>
                <a:cubicBezTo>
                  <a:pt x="2874174" y="1896165"/>
                  <a:pt x="2894393" y="1876194"/>
                  <a:pt x="2894393" y="1849566"/>
                </a:cubicBezTo>
                <a:cubicBezTo>
                  <a:pt x="2894393" y="1822939"/>
                  <a:pt x="2874174" y="1802968"/>
                  <a:pt x="2848632" y="1802968"/>
                </a:cubicBezTo>
                <a:close/>
                <a:moveTo>
                  <a:pt x="2860073" y="1875928"/>
                </a:moveTo>
                <a:lnTo>
                  <a:pt x="2847302" y="1856223"/>
                </a:lnTo>
                <a:lnTo>
                  <a:pt x="2838522" y="1856223"/>
                </a:lnTo>
                <a:lnTo>
                  <a:pt x="2838522" y="1875928"/>
                </a:lnTo>
                <a:lnTo>
                  <a:pt x="2826018" y="1875928"/>
                </a:lnTo>
                <a:lnTo>
                  <a:pt x="2826018" y="1821607"/>
                </a:lnTo>
                <a:lnTo>
                  <a:pt x="2851027" y="1821607"/>
                </a:lnTo>
                <a:cubicBezTo>
                  <a:pt x="2864063" y="1821607"/>
                  <a:pt x="2871779" y="1827732"/>
                  <a:pt x="2871779" y="1838383"/>
                </a:cubicBezTo>
                <a:cubicBezTo>
                  <a:pt x="2871779" y="1849034"/>
                  <a:pt x="2864862" y="1851697"/>
                  <a:pt x="2859274" y="1853560"/>
                </a:cubicBezTo>
                <a:lnTo>
                  <a:pt x="2874174" y="1875928"/>
                </a:lnTo>
                <a:lnTo>
                  <a:pt x="2860073" y="1875928"/>
                </a:lnTo>
                <a:close/>
                <a:moveTo>
                  <a:pt x="2849430" y="1831726"/>
                </a:moveTo>
                <a:lnTo>
                  <a:pt x="2838522" y="1831726"/>
                </a:lnTo>
                <a:lnTo>
                  <a:pt x="2838522" y="1846904"/>
                </a:lnTo>
                <a:lnTo>
                  <a:pt x="2849430" y="1846904"/>
                </a:lnTo>
                <a:cubicBezTo>
                  <a:pt x="2855283" y="1846904"/>
                  <a:pt x="2859008" y="1844773"/>
                  <a:pt x="2859008" y="1839448"/>
                </a:cubicBezTo>
                <a:cubicBezTo>
                  <a:pt x="2859008" y="1834122"/>
                  <a:pt x="2855283" y="1831992"/>
                  <a:pt x="2849430" y="1831992"/>
                </a:cubicBezTo>
                <a:close/>
              </a:path>
            </a:pathLst>
          </a:custGeom>
          <a:solidFill>
            <a:schemeClr val="accent1"/>
          </a:solidFill>
          <a:ln w="26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D3AA7BB-0353-8119-F4D1-C25BD8783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690" y="5700524"/>
            <a:ext cx="4465660" cy="5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7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ackgrou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847FE05-D509-7AD0-6986-D236086353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4340" y="661348"/>
            <a:ext cx="4465660" cy="1002212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6AF60BD-7B50-1317-9847-6DB87D9EC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64340" y="1636265"/>
            <a:ext cx="4465660" cy="7189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Optional subhead goes here optional subhead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88CAF5E-3760-D742-7DF6-639FECCD99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4341" y="2566206"/>
            <a:ext cx="4465659" cy="353992"/>
          </a:xfrm>
        </p:spPr>
        <p:txBody>
          <a:bodyPr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YEAR</a:t>
            </a:r>
          </a:p>
        </p:txBody>
      </p:sp>
      <p:sp>
        <p:nvSpPr>
          <p:cNvPr id="6" name="Graphic 4" descr="Booz Allen logo">
            <a:extLst>
              <a:ext uri="{FF2B5EF4-FFF2-40B4-BE49-F238E27FC236}">
                <a16:creationId xmlns:a16="http://schemas.microsoft.com/office/drawing/2014/main" id="{108A2939-D666-E615-EEBC-B59E5BFDAF6F}"/>
              </a:ext>
            </a:extLst>
          </p:cNvPr>
          <p:cNvSpPr/>
          <p:nvPr userDrawn="1"/>
        </p:nvSpPr>
        <p:spPr>
          <a:xfrm>
            <a:off x="762000" y="4502750"/>
            <a:ext cx="10973120" cy="1721198"/>
          </a:xfrm>
          <a:custGeom>
            <a:avLst/>
            <a:gdLst>
              <a:gd name="connsiteX0" fmla="*/ 5896545 w 10612756"/>
              <a:gd name="connsiteY0" fmla="*/ 0 h 1664673"/>
              <a:gd name="connsiteX1" fmla="*/ 5291037 w 10612756"/>
              <a:gd name="connsiteY1" fmla="*/ 1639471 h 1664673"/>
              <a:gd name="connsiteX2" fmla="*/ 5668059 w 10612756"/>
              <a:gd name="connsiteY2" fmla="*/ 1639471 h 1664673"/>
              <a:gd name="connsiteX3" fmla="*/ 5786839 w 10612756"/>
              <a:gd name="connsiteY3" fmla="*/ 1310680 h 1664673"/>
              <a:gd name="connsiteX4" fmla="*/ 6431225 w 10612756"/>
              <a:gd name="connsiteY4" fmla="*/ 1310680 h 1664673"/>
              <a:gd name="connsiteX5" fmla="*/ 6550053 w 10612756"/>
              <a:gd name="connsiteY5" fmla="*/ 1639471 h 1664673"/>
              <a:gd name="connsiteX6" fmla="*/ 6936246 w 10612756"/>
              <a:gd name="connsiteY6" fmla="*/ 1639471 h 1664673"/>
              <a:gd name="connsiteX7" fmla="*/ 6332981 w 10612756"/>
              <a:gd name="connsiteY7" fmla="*/ 0 h 1664673"/>
              <a:gd name="connsiteX8" fmla="*/ 5896545 w 10612756"/>
              <a:gd name="connsiteY8" fmla="*/ 0 h 1664673"/>
              <a:gd name="connsiteX9" fmla="*/ 6106788 w 10612756"/>
              <a:gd name="connsiteY9" fmla="*/ 422432 h 1664673"/>
              <a:gd name="connsiteX10" fmla="*/ 6314689 w 10612756"/>
              <a:gd name="connsiteY10" fmla="*/ 995587 h 1664673"/>
              <a:gd name="connsiteX11" fmla="*/ 5901131 w 10612756"/>
              <a:gd name="connsiteY11" fmla="*/ 995587 h 1664673"/>
              <a:gd name="connsiteX12" fmla="*/ 6106788 w 10612756"/>
              <a:gd name="connsiteY12" fmla="*/ 422432 h 1664673"/>
              <a:gd name="connsiteX13" fmla="*/ 6106788 w 10612756"/>
              <a:gd name="connsiteY13" fmla="*/ 422432 h 1664673"/>
              <a:gd name="connsiteX14" fmla="*/ 9238962 w 10612756"/>
              <a:gd name="connsiteY14" fmla="*/ 1639471 h 1664673"/>
              <a:gd name="connsiteX15" fmla="*/ 9238962 w 10612756"/>
              <a:gd name="connsiteY15" fmla="*/ 436130 h 1664673"/>
              <a:gd name="connsiteX16" fmla="*/ 9604569 w 10612756"/>
              <a:gd name="connsiteY16" fmla="*/ 436130 h 1664673"/>
              <a:gd name="connsiteX17" fmla="*/ 9604569 w 10612756"/>
              <a:gd name="connsiteY17" fmla="*/ 557166 h 1664673"/>
              <a:gd name="connsiteX18" fmla="*/ 9935883 w 10612756"/>
              <a:gd name="connsiteY18" fmla="*/ 411026 h 1664673"/>
              <a:gd name="connsiteX19" fmla="*/ 10338075 w 10612756"/>
              <a:gd name="connsiteY19" fmla="*/ 844864 h 1664673"/>
              <a:gd name="connsiteX20" fmla="*/ 10338075 w 10612756"/>
              <a:gd name="connsiteY20" fmla="*/ 1639471 h 1664673"/>
              <a:gd name="connsiteX21" fmla="*/ 9972468 w 10612756"/>
              <a:gd name="connsiteY21" fmla="*/ 1639471 h 1664673"/>
              <a:gd name="connsiteX22" fmla="*/ 9972468 w 10612756"/>
              <a:gd name="connsiteY22" fmla="*/ 949912 h 1664673"/>
              <a:gd name="connsiteX23" fmla="*/ 9803348 w 10612756"/>
              <a:gd name="connsiteY23" fmla="*/ 739817 h 1664673"/>
              <a:gd name="connsiteX24" fmla="*/ 9604569 w 10612756"/>
              <a:gd name="connsiteY24" fmla="*/ 952154 h 1664673"/>
              <a:gd name="connsiteX25" fmla="*/ 9604569 w 10612756"/>
              <a:gd name="connsiteY25" fmla="*/ 1639471 h 1664673"/>
              <a:gd name="connsiteX26" fmla="*/ 9238962 w 10612756"/>
              <a:gd name="connsiteY26" fmla="*/ 1639471 h 1664673"/>
              <a:gd name="connsiteX27" fmla="*/ 8591210 w 10612756"/>
              <a:gd name="connsiteY27" fmla="*/ 1664624 h 1664673"/>
              <a:gd name="connsiteX28" fmla="*/ 9139596 w 10612756"/>
              <a:gd name="connsiteY28" fmla="*/ 1312971 h 1664673"/>
              <a:gd name="connsiteX29" fmla="*/ 8833403 w 10612756"/>
              <a:gd name="connsiteY29" fmla="*/ 1214797 h 1664673"/>
              <a:gd name="connsiteX30" fmla="*/ 8595746 w 10612756"/>
              <a:gd name="connsiteY30" fmla="*/ 1374635 h 1664673"/>
              <a:gd name="connsiteX31" fmla="*/ 8332968 w 10612756"/>
              <a:gd name="connsiteY31" fmla="*/ 1116623 h 1664673"/>
              <a:gd name="connsiteX32" fmla="*/ 9148718 w 10612756"/>
              <a:gd name="connsiteY32" fmla="*/ 1116623 h 1664673"/>
              <a:gd name="connsiteX33" fmla="*/ 9148718 w 10612756"/>
              <a:gd name="connsiteY33" fmla="*/ 1020739 h 1664673"/>
              <a:gd name="connsiteX34" fmla="*/ 8584332 w 10612756"/>
              <a:gd name="connsiteY34" fmla="*/ 411074 h 1664673"/>
              <a:gd name="connsiteX35" fmla="*/ 7981068 w 10612756"/>
              <a:gd name="connsiteY35" fmla="*/ 1036728 h 1664673"/>
              <a:gd name="connsiteX36" fmla="*/ 8591210 w 10612756"/>
              <a:gd name="connsiteY36" fmla="*/ 1664673 h 1664673"/>
              <a:gd name="connsiteX37" fmla="*/ 8591210 w 10612756"/>
              <a:gd name="connsiteY37" fmla="*/ 1664673 h 1664673"/>
              <a:gd name="connsiteX38" fmla="*/ 8579747 w 10612756"/>
              <a:gd name="connsiteY38" fmla="*/ 694142 h 1664673"/>
              <a:gd name="connsiteX39" fmla="*/ 8787696 w 10612756"/>
              <a:gd name="connsiteY39" fmla="*/ 892781 h 1664673"/>
              <a:gd name="connsiteX40" fmla="*/ 8344383 w 10612756"/>
              <a:gd name="connsiteY40" fmla="*/ 892781 h 1664673"/>
              <a:gd name="connsiteX41" fmla="*/ 8579747 w 10612756"/>
              <a:gd name="connsiteY41" fmla="*/ 694142 h 1664673"/>
              <a:gd name="connsiteX42" fmla="*/ 8579747 w 10612756"/>
              <a:gd name="connsiteY42" fmla="*/ 694142 h 1664673"/>
              <a:gd name="connsiteX43" fmla="*/ 7365804 w 10612756"/>
              <a:gd name="connsiteY43" fmla="*/ 0 h 1664673"/>
              <a:gd name="connsiteX44" fmla="*/ 7365804 w 10612756"/>
              <a:gd name="connsiteY44" fmla="*/ 1639471 h 1664673"/>
              <a:gd name="connsiteX45" fmla="*/ 7000196 w 10612756"/>
              <a:gd name="connsiteY45" fmla="*/ 1639471 h 1664673"/>
              <a:gd name="connsiteX46" fmla="*/ 7000196 w 10612756"/>
              <a:gd name="connsiteY46" fmla="*/ 0 h 1664673"/>
              <a:gd name="connsiteX47" fmla="*/ 7365804 w 10612756"/>
              <a:gd name="connsiteY47" fmla="*/ 0 h 1664673"/>
              <a:gd name="connsiteX48" fmla="*/ 7890824 w 10612756"/>
              <a:gd name="connsiteY48" fmla="*/ 0 h 1664673"/>
              <a:gd name="connsiteX49" fmla="*/ 7890824 w 10612756"/>
              <a:gd name="connsiteY49" fmla="*/ 1639471 h 1664673"/>
              <a:gd name="connsiteX50" fmla="*/ 7525217 w 10612756"/>
              <a:gd name="connsiteY50" fmla="*/ 1639471 h 1664673"/>
              <a:gd name="connsiteX51" fmla="*/ 7525217 w 10612756"/>
              <a:gd name="connsiteY51" fmla="*/ 0 h 1664673"/>
              <a:gd name="connsiteX52" fmla="*/ 7890824 w 10612756"/>
              <a:gd name="connsiteY52" fmla="*/ 0 h 1664673"/>
              <a:gd name="connsiteX53" fmla="*/ 2581983 w 10612756"/>
              <a:gd name="connsiteY53" fmla="*/ 1038970 h 1664673"/>
              <a:gd name="connsiteX54" fmla="*/ 1978718 w 10612756"/>
              <a:gd name="connsiteY54" fmla="*/ 411026 h 1664673"/>
              <a:gd name="connsiteX55" fmla="*/ 1375503 w 10612756"/>
              <a:gd name="connsiteY55" fmla="*/ 1038970 h 1664673"/>
              <a:gd name="connsiteX56" fmla="*/ 1978718 w 10612756"/>
              <a:gd name="connsiteY56" fmla="*/ 1664624 h 1664673"/>
              <a:gd name="connsiteX57" fmla="*/ 2581983 w 10612756"/>
              <a:gd name="connsiteY57" fmla="*/ 1038970 h 1664673"/>
              <a:gd name="connsiteX58" fmla="*/ 2581983 w 10612756"/>
              <a:gd name="connsiteY58" fmla="*/ 1038970 h 1664673"/>
              <a:gd name="connsiteX59" fmla="*/ 1738817 w 10612756"/>
              <a:gd name="connsiteY59" fmla="*/ 1038970 h 1664673"/>
              <a:gd name="connsiteX60" fmla="*/ 1978718 w 10612756"/>
              <a:gd name="connsiteY60" fmla="*/ 710179 h 1664673"/>
              <a:gd name="connsiteX61" fmla="*/ 2218668 w 10612756"/>
              <a:gd name="connsiteY61" fmla="*/ 1038970 h 1664673"/>
              <a:gd name="connsiteX62" fmla="*/ 1978718 w 10612756"/>
              <a:gd name="connsiteY62" fmla="*/ 1367762 h 1664673"/>
              <a:gd name="connsiteX63" fmla="*/ 1738817 w 10612756"/>
              <a:gd name="connsiteY63" fmla="*/ 1038970 h 1664673"/>
              <a:gd name="connsiteX64" fmla="*/ 1738817 w 10612756"/>
              <a:gd name="connsiteY64" fmla="*/ 1038970 h 1664673"/>
              <a:gd name="connsiteX65" fmla="*/ 4928698 w 10612756"/>
              <a:gd name="connsiteY65" fmla="*/ 1338075 h 1664673"/>
              <a:gd name="connsiteX66" fmla="*/ 4928698 w 10612756"/>
              <a:gd name="connsiteY66" fmla="*/ 1639471 h 1664673"/>
              <a:gd name="connsiteX67" fmla="*/ 3902705 w 10612756"/>
              <a:gd name="connsiteY67" fmla="*/ 1639471 h 1664673"/>
              <a:gd name="connsiteX68" fmla="*/ 3902705 w 10612756"/>
              <a:gd name="connsiteY68" fmla="*/ 1374586 h 1664673"/>
              <a:gd name="connsiteX69" fmla="*/ 4478506 w 10612756"/>
              <a:gd name="connsiteY69" fmla="*/ 737526 h 1664673"/>
              <a:gd name="connsiteX70" fmla="*/ 3909535 w 10612756"/>
              <a:gd name="connsiteY70" fmla="*/ 737526 h 1664673"/>
              <a:gd name="connsiteX71" fmla="*/ 3909535 w 10612756"/>
              <a:gd name="connsiteY71" fmla="*/ 436130 h 1664673"/>
              <a:gd name="connsiteX72" fmla="*/ 4924064 w 10612756"/>
              <a:gd name="connsiteY72" fmla="*/ 436130 h 1664673"/>
              <a:gd name="connsiteX73" fmla="*/ 4924064 w 10612756"/>
              <a:gd name="connsiteY73" fmla="*/ 701015 h 1664673"/>
              <a:gd name="connsiteX74" fmla="*/ 4371092 w 10612756"/>
              <a:gd name="connsiteY74" fmla="*/ 1338075 h 1664673"/>
              <a:gd name="connsiteX75" fmla="*/ 4928649 w 10612756"/>
              <a:gd name="connsiteY75" fmla="*/ 1338075 h 1664673"/>
              <a:gd name="connsiteX76" fmla="*/ 3852413 w 10612756"/>
              <a:gd name="connsiteY76" fmla="*/ 1038970 h 1664673"/>
              <a:gd name="connsiteX77" fmla="*/ 3249149 w 10612756"/>
              <a:gd name="connsiteY77" fmla="*/ 411026 h 1664673"/>
              <a:gd name="connsiteX78" fmla="*/ 2645884 w 10612756"/>
              <a:gd name="connsiteY78" fmla="*/ 1038970 h 1664673"/>
              <a:gd name="connsiteX79" fmla="*/ 3249149 w 10612756"/>
              <a:gd name="connsiteY79" fmla="*/ 1664624 h 1664673"/>
              <a:gd name="connsiteX80" fmla="*/ 3852413 w 10612756"/>
              <a:gd name="connsiteY80" fmla="*/ 1038970 h 1664673"/>
              <a:gd name="connsiteX81" fmla="*/ 3852413 w 10612756"/>
              <a:gd name="connsiteY81" fmla="*/ 1038970 h 1664673"/>
              <a:gd name="connsiteX82" fmla="*/ 3009248 w 10612756"/>
              <a:gd name="connsiteY82" fmla="*/ 1038970 h 1664673"/>
              <a:gd name="connsiteX83" fmla="*/ 3249149 w 10612756"/>
              <a:gd name="connsiteY83" fmla="*/ 710179 h 1664673"/>
              <a:gd name="connsiteX84" fmla="*/ 3489098 w 10612756"/>
              <a:gd name="connsiteY84" fmla="*/ 1038970 h 1664673"/>
              <a:gd name="connsiteX85" fmla="*/ 3249149 w 10612756"/>
              <a:gd name="connsiteY85" fmla="*/ 1367762 h 1664673"/>
              <a:gd name="connsiteX86" fmla="*/ 3009248 w 10612756"/>
              <a:gd name="connsiteY86" fmla="*/ 1038970 h 1664673"/>
              <a:gd name="connsiteX87" fmla="*/ 3009248 w 10612756"/>
              <a:gd name="connsiteY87" fmla="*/ 1038970 h 1664673"/>
              <a:gd name="connsiteX88" fmla="*/ 0 w 10612756"/>
              <a:gd name="connsiteY88" fmla="*/ 1639471 h 1664673"/>
              <a:gd name="connsiteX89" fmla="*/ 747214 w 10612756"/>
              <a:gd name="connsiteY89" fmla="*/ 1639471 h 1664673"/>
              <a:gd name="connsiteX90" fmla="*/ 1304772 w 10612756"/>
              <a:gd name="connsiteY90" fmla="*/ 1178238 h 1664673"/>
              <a:gd name="connsiteX91" fmla="*/ 1035164 w 10612756"/>
              <a:gd name="connsiteY91" fmla="*/ 787783 h 1664673"/>
              <a:gd name="connsiteX92" fmla="*/ 1256821 w 10612756"/>
              <a:gd name="connsiteY92" fmla="*/ 440712 h 1664673"/>
              <a:gd name="connsiteX93" fmla="*/ 706142 w 10612756"/>
              <a:gd name="connsiteY93" fmla="*/ 0 h 1664673"/>
              <a:gd name="connsiteX94" fmla="*/ 0 w 10612756"/>
              <a:gd name="connsiteY94" fmla="*/ 0 h 1664673"/>
              <a:gd name="connsiteX95" fmla="*/ 0 w 10612756"/>
              <a:gd name="connsiteY95" fmla="*/ 1639471 h 1664673"/>
              <a:gd name="connsiteX96" fmla="*/ 0 w 10612756"/>
              <a:gd name="connsiteY96" fmla="*/ 1639471 h 1664673"/>
              <a:gd name="connsiteX97" fmla="*/ 365607 w 10612756"/>
              <a:gd name="connsiteY97" fmla="*/ 657631 h 1664673"/>
              <a:gd name="connsiteX98" fmla="*/ 365607 w 10612756"/>
              <a:gd name="connsiteY98" fmla="*/ 312851 h 1664673"/>
              <a:gd name="connsiteX99" fmla="*/ 667215 w 10612756"/>
              <a:gd name="connsiteY99" fmla="*/ 312851 h 1664673"/>
              <a:gd name="connsiteX100" fmla="*/ 897994 w 10612756"/>
              <a:gd name="connsiteY100" fmla="*/ 484096 h 1664673"/>
              <a:gd name="connsiteX101" fmla="*/ 667215 w 10612756"/>
              <a:gd name="connsiteY101" fmla="*/ 657631 h 1664673"/>
              <a:gd name="connsiteX102" fmla="*/ 365607 w 10612756"/>
              <a:gd name="connsiteY102" fmla="*/ 657631 h 1664673"/>
              <a:gd name="connsiteX103" fmla="*/ 365607 w 10612756"/>
              <a:gd name="connsiteY103" fmla="*/ 954445 h 1664673"/>
              <a:gd name="connsiteX104" fmla="*/ 712922 w 10612756"/>
              <a:gd name="connsiteY104" fmla="*/ 954445 h 1664673"/>
              <a:gd name="connsiteX105" fmla="*/ 939164 w 10612756"/>
              <a:gd name="connsiteY105" fmla="*/ 1139387 h 1664673"/>
              <a:gd name="connsiteX106" fmla="*/ 712922 w 10612756"/>
              <a:gd name="connsiteY106" fmla="*/ 1324329 h 1664673"/>
              <a:gd name="connsiteX107" fmla="*/ 365607 w 10612756"/>
              <a:gd name="connsiteY107" fmla="*/ 1324329 h 1664673"/>
              <a:gd name="connsiteX108" fmla="*/ 365607 w 10612756"/>
              <a:gd name="connsiteY108" fmla="*/ 954396 h 1664673"/>
              <a:gd name="connsiteX109" fmla="*/ 365607 w 10612756"/>
              <a:gd name="connsiteY109" fmla="*/ 954396 h 1664673"/>
              <a:gd name="connsiteX110" fmla="*/ 10513928 w 10612756"/>
              <a:gd name="connsiteY110" fmla="*/ 1639471 h 1664673"/>
              <a:gd name="connsiteX111" fmla="*/ 10415099 w 10612756"/>
              <a:gd name="connsiteY111" fmla="*/ 1540712 h 1664673"/>
              <a:gd name="connsiteX112" fmla="*/ 10513928 w 10612756"/>
              <a:gd name="connsiteY112" fmla="*/ 1441953 h 1664673"/>
              <a:gd name="connsiteX113" fmla="*/ 10612757 w 10612756"/>
              <a:gd name="connsiteY113" fmla="*/ 1540712 h 1664673"/>
              <a:gd name="connsiteX114" fmla="*/ 10513928 w 10612756"/>
              <a:gd name="connsiteY114" fmla="*/ 1639471 h 1664673"/>
              <a:gd name="connsiteX115" fmla="*/ 10513928 w 10612756"/>
              <a:gd name="connsiteY115" fmla="*/ 1455261 h 1664673"/>
              <a:gd name="connsiteX116" fmla="*/ 10429782 w 10612756"/>
              <a:gd name="connsiteY116" fmla="*/ 1540712 h 1664673"/>
              <a:gd name="connsiteX117" fmla="*/ 10513928 w 10612756"/>
              <a:gd name="connsiteY117" fmla="*/ 1626164 h 1664673"/>
              <a:gd name="connsiteX118" fmla="*/ 10598074 w 10612756"/>
              <a:gd name="connsiteY118" fmla="*/ 1540712 h 1664673"/>
              <a:gd name="connsiteX119" fmla="*/ 10513928 w 10612756"/>
              <a:gd name="connsiteY119" fmla="*/ 1455261 h 1664673"/>
              <a:gd name="connsiteX120" fmla="*/ 10535050 w 10612756"/>
              <a:gd name="connsiteY120" fmla="*/ 1588971 h 1664673"/>
              <a:gd name="connsiteX121" fmla="*/ 10511587 w 10612756"/>
              <a:gd name="connsiteY121" fmla="*/ 1553142 h 1664673"/>
              <a:gd name="connsiteX122" fmla="*/ 10495489 w 10612756"/>
              <a:gd name="connsiteY122" fmla="*/ 1553142 h 1664673"/>
              <a:gd name="connsiteX123" fmla="*/ 10495489 w 10612756"/>
              <a:gd name="connsiteY123" fmla="*/ 1588971 h 1664673"/>
              <a:gd name="connsiteX124" fmla="*/ 10472514 w 10612756"/>
              <a:gd name="connsiteY124" fmla="*/ 1588971 h 1664673"/>
              <a:gd name="connsiteX125" fmla="*/ 10472514 w 10612756"/>
              <a:gd name="connsiteY125" fmla="*/ 1489724 h 1664673"/>
              <a:gd name="connsiteX126" fmla="*/ 10518465 w 10612756"/>
              <a:gd name="connsiteY126" fmla="*/ 1489724 h 1664673"/>
              <a:gd name="connsiteX127" fmla="*/ 10556611 w 10612756"/>
              <a:gd name="connsiteY127" fmla="*/ 1520483 h 1664673"/>
              <a:gd name="connsiteX128" fmla="*/ 10533635 w 10612756"/>
              <a:gd name="connsiteY128" fmla="*/ 1548024 h 1664673"/>
              <a:gd name="connsiteX129" fmla="*/ 10560757 w 10612756"/>
              <a:gd name="connsiteY129" fmla="*/ 1588922 h 1664673"/>
              <a:gd name="connsiteX130" fmla="*/ 10535001 w 10612756"/>
              <a:gd name="connsiteY130" fmla="*/ 1588922 h 1664673"/>
              <a:gd name="connsiteX131" fmla="*/ 10515294 w 10612756"/>
              <a:gd name="connsiteY131" fmla="*/ 1508101 h 1664673"/>
              <a:gd name="connsiteX132" fmla="*/ 10495538 w 10612756"/>
              <a:gd name="connsiteY132" fmla="*/ 1508101 h 1664673"/>
              <a:gd name="connsiteX133" fmla="*/ 10495538 w 10612756"/>
              <a:gd name="connsiteY133" fmla="*/ 1535643 h 1664673"/>
              <a:gd name="connsiteX134" fmla="*/ 10515294 w 10612756"/>
              <a:gd name="connsiteY134" fmla="*/ 1535643 h 1664673"/>
              <a:gd name="connsiteX135" fmla="*/ 10532758 w 10612756"/>
              <a:gd name="connsiteY135" fmla="*/ 1521848 h 1664673"/>
              <a:gd name="connsiteX136" fmla="*/ 10515294 w 10612756"/>
              <a:gd name="connsiteY136" fmla="*/ 1508052 h 166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10612756" h="1664673">
                <a:moveTo>
                  <a:pt x="5896545" y="0"/>
                </a:moveTo>
                <a:lnTo>
                  <a:pt x="5291037" y="1639471"/>
                </a:lnTo>
                <a:lnTo>
                  <a:pt x="5668059" y="1639471"/>
                </a:lnTo>
                <a:lnTo>
                  <a:pt x="5786839" y="1310680"/>
                </a:lnTo>
                <a:lnTo>
                  <a:pt x="6431225" y="1310680"/>
                </a:lnTo>
                <a:lnTo>
                  <a:pt x="6550053" y="1639471"/>
                </a:lnTo>
                <a:lnTo>
                  <a:pt x="6936246" y="1639471"/>
                </a:lnTo>
                <a:lnTo>
                  <a:pt x="6332981" y="0"/>
                </a:lnTo>
                <a:lnTo>
                  <a:pt x="5896545" y="0"/>
                </a:lnTo>
                <a:close/>
                <a:moveTo>
                  <a:pt x="6106788" y="422432"/>
                </a:moveTo>
                <a:lnTo>
                  <a:pt x="6314689" y="995587"/>
                </a:lnTo>
                <a:lnTo>
                  <a:pt x="5901131" y="995587"/>
                </a:lnTo>
                <a:lnTo>
                  <a:pt x="6106788" y="422432"/>
                </a:lnTo>
                <a:lnTo>
                  <a:pt x="6106788" y="422432"/>
                </a:lnTo>
                <a:close/>
                <a:moveTo>
                  <a:pt x="9238962" y="1639471"/>
                </a:moveTo>
                <a:lnTo>
                  <a:pt x="9238962" y="436130"/>
                </a:lnTo>
                <a:lnTo>
                  <a:pt x="9604569" y="436130"/>
                </a:lnTo>
                <a:lnTo>
                  <a:pt x="9604569" y="557166"/>
                </a:lnTo>
                <a:cubicBezTo>
                  <a:pt x="9670812" y="479514"/>
                  <a:pt x="9782812" y="411026"/>
                  <a:pt x="9935883" y="411026"/>
                </a:cubicBezTo>
                <a:cubicBezTo>
                  <a:pt x="10182662" y="411026"/>
                  <a:pt x="10338075" y="582270"/>
                  <a:pt x="10338075" y="844864"/>
                </a:cubicBezTo>
                <a:lnTo>
                  <a:pt x="10338075" y="1639471"/>
                </a:lnTo>
                <a:lnTo>
                  <a:pt x="9972468" y="1639471"/>
                </a:lnTo>
                <a:lnTo>
                  <a:pt x="9972468" y="949912"/>
                </a:lnTo>
                <a:cubicBezTo>
                  <a:pt x="9972468" y="828876"/>
                  <a:pt x="9922177" y="739817"/>
                  <a:pt x="9803348" y="739817"/>
                </a:cubicBezTo>
                <a:cubicBezTo>
                  <a:pt x="9702812" y="739817"/>
                  <a:pt x="9604569" y="810596"/>
                  <a:pt x="9604569" y="952154"/>
                </a:cubicBezTo>
                <a:lnTo>
                  <a:pt x="9604569" y="1639471"/>
                </a:lnTo>
                <a:lnTo>
                  <a:pt x="9238962" y="1639471"/>
                </a:lnTo>
                <a:close/>
                <a:moveTo>
                  <a:pt x="8591210" y="1664624"/>
                </a:moveTo>
                <a:cubicBezTo>
                  <a:pt x="8831110" y="1664624"/>
                  <a:pt x="9050475" y="1543588"/>
                  <a:pt x="9139596" y="1312971"/>
                </a:cubicBezTo>
                <a:lnTo>
                  <a:pt x="8833403" y="1214797"/>
                </a:lnTo>
                <a:cubicBezTo>
                  <a:pt x="8799111" y="1319845"/>
                  <a:pt x="8709989" y="1374635"/>
                  <a:pt x="8595746" y="1374635"/>
                </a:cubicBezTo>
                <a:cubicBezTo>
                  <a:pt x="8456381" y="1374635"/>
                  <a:pt x="8358138" y="1280994"/>
                  <a:pt x="8332968" y="1116623"/>
                </a:cubicBezTo>
                <a:lnTo>
                  <a:pt x="9148718" y="1116623"/>
                </a:lnTo>
                <a:lnTo>
                  <a:pt x="9148718" y="1020739"/>
                </a:lnTo>
                <a:cubicBezTo>
                  <a:pt x="9148718" y="680493"/>
                  <a:pt x="8949939" y="411074"/>
                  <a:pt x="8584332" y="411074"/>
                </a:cubicBezTo>
                <a:cubicBezTo>
                  <a:pt x="8218725" y="411074"/>
                  <a:pt x="7981068" y="680493"/>
                  <a:pt x="7981068" y="1036728"/>
                </a:cubicBezTo>
                <a:cubicBezTo>
                  <a:pt x="7981068" y="1411194"/>
                  <a:pt x="8227847" y="1664673"/>
                  <a:pt x="8591210" y="1664673"/>
                </a:cubicBezTo>
                <a:lnTo>
                  <a:pt x="8591210" y="1664673"/>
                </a:lnTo>
                <a:close/>
                <a:moveTo>
                  <a:pt x="8579747" y="694142"/>
                </a:moveTo>
                <a:cubicBezTo>
                  <a:pt x="8714575" y="694142"/>
                  <a:pt x="8785403" y="785492"/>
                  <a:pt x="8787696" y="892781"/>
                </a:cubicBezTo>
                <a:lnTo>
                  <a:pt x="8344383" y="892781"/>
                </a:lnTo>
                <a:cubicBezTo>
                  <a:pt x="8380968" y="760339"/>
                  <a:pt x="8467796" y="694142"/>
                  <a:pt x="8579747" y="694142"/>
                </a:cubicBezTo>
                <a:lnTo>
                  <a:pt x="8579747" y="694142"/>
                </a:lnTo>
                <a:close/>
                <a:moveTo>
                  <a:pt x="7365804" y="0"/>
                </a:moveTo>
                <a:lnTo>
                  <a:pt x="7365804" y="1639471"/>
                </a:lnTo>
                <a:lnTo>
                  <a:pt x="7000196" y="1639471"/>
                </a:lnTo>
                <a:lnTo>
                  <a:pt x="7000196" y="0"/>
                </a:lnTo>
                <a:lnTo>
                  <a:pt x="7365804" y="0"/>
                </a:lnTo>
                <a:close/>
                <a:moveTo>
                  <a:pt x="7890824" y="0"/>
                </a:moveTo>
                <a:lnTo>
                  <a:pt x="7890824" y="1639471"/>
                </a:lnTo>
                <a:lnTo>
                  <a:pt x="7525217" y="1639471"/>
                </a:lnTo>
                <a:lnTo>
                  <a:pt x="7525217" y="0"/>
                </a:lnTo>
                <a:lnTo>
                  <a:pt x="7890824" y="0"/>
                </a:lnTo>
                <a:close/>
                <a:moveTo>
                  <a:pt x="2581983" y="1038970"/>
                </a:moveTo>
                <a:cubicBezTo>
                  <a:pt x="2581983" y="664504"/>
                  <a:pt x="2332911" y="411026"/>
                  <a:pt x="1978718" y="411026"/>
                </a:cubicBezTo>
                <a:cubicBezTo>
                  <a:pt x="1624526" y="411026"/>
                  <a:pt x="1375503" y="664504"/>
                  <a:pt x="1375503" y="1038970"/>
                </a:cubicBezTo>
                <a:cubicBezTo>
                  <a:pt x="1375503" y="1413437"/>
                  <a:pt x="1622282" y="1664624"/>
                  <a:pt x="1978718" y="1664624"/>
                </a:cubicBezTo>
                <a:cubicBezTo>
                  <a:pt x="2335155" y="1664624"/>
                  <a:pt x="2581983" y="1413437"/>
                  <a:pt x="2581983" y="1038970"/>
                </a:cubicBezTo>
                <a:lnTo>
                  <a:pt x="2581983" y="1038970"/>
                </a:lnTo>
                <a:close/>
                <a:moveTo>
                  <a:pt x="1738817" y="1038970"/>
                </a:moveTo>
                <a:cubicBezTo>
                  <a:pt x="1738817" y="828876"/>
                  <a:pt x="1832524" y="710179"/>
                  <a:pt x="1978718" y="710179"/>
                </a:cubicBezTo>
                <a:cubicBezTo>
                  <a:pt x="2124913" y="710179"/>
                  <a:pt x="2218668" y="828924"/>
                  <a:pt x="2218668" y="1038970"/>
                </a:cubicBezTo>
                <a:cubicBezTo>
                  <a:pt x="2218668" y="1249017"/>
                  <a:pt x="2124961" y="1367762"/>
                  <a:pt x="1978718" y="1367762"/>
                </a:cubicBezTo>
                <a:cubicBezTo>
                  <a:pt x="1832475" y="1367762"/>
                  <a:pt x="1738817" y="1249017"/>
                  <a:pt x="1738817" y="1038970"/>
                </a:cubicBezTo>
                <a:lnTo>
                  <a:pt x="1738817" y="1038970"/>
                </a:lnTo>
                <a:close/>
                <a:moveTo>
                  <a:pt x="4928698" y="1338075"/>
                </a:moveTo>
                <a:lnTo>
                  <a:pt x="4928698" y="1639471"/>
                </a:lnTo>
                <a:lnTo>
                  <a:pt x="3902705" y="1639471"/>
                </a:lnTo>
                <a:lnTo>
                  <a:pt x="3902705" y="1374586"/>
                </a:lnTo>
                <a:lnTo>
                  <a:pt x="4478506" y="737526"/>
                </a:lnTo>
                <a:lnTo>
                  <a:pt x="3909535" y="737526"/>
                </a:lnTo>
                <a:lnTo>
                  <a:pt x="3909535" y="436130"/>
                </a:lnTo>
                <a:lnTo>
                  <a:pt x="4924064" y="436130"/>
                </a:lnTo>
                <a:lnTo>
                  <a:pt x="4924064" y="701015"/>
                </a:lnTo>
                <a:lnTo>
                  <a:pt x="4371092" y="1338075"/>
                </a:lnTo>
                <a:lnTo>
                  <a:pt x="4928649" y="1338075"/>
                </a:lnTo>
                <a:close/>
                <a:moveTo>
                  <a:pt x="3852413" y="1038970"/>
                </a:moveTo>
                <a:cubicBezTo>
                  <a:pt x="3852413" y="664504"/>
                  <a:pt x="3603341" y="411026"/>
                  <a:pt x="3249149" y="411026"/>
                </a:cubicBezTo>
                <a:cubicBezTo>
                  <a:pt x="2894956" y="411026"/>
                  <a:pt x="2645884" y="664504"/>
                  <a:pt x="2645884" y="1038970"/>
                </a:cubicBezTo>
                <a:cubicBezTo>
                  <a:pt x="2645884" y="1413437"/>
                  <a:pt x="2892663" y="1664624"/>
                  <a:pt x="3249149" y="1664624"/>
                </a:cubicBezTo>
                <a:cubicBezTo>
                  <a:pt x="3605634" y="1664624"/>
                  <a:pt x="3852413" y="1413437"/>
                  <a:pt x="3852413" y="1038970"/>
                </a:cubicBezTo>
                <a:lnTo>
                  <a:pt x="3852413" y="1038970"/>
                </a:lnTo>
                <a:close/>
                <a:moveTo>
                  <a:pt x="3009248" y="1038970"/>
                </a:moveTo>
                <a:cubicBezTo>
                  <a:pt x="3009248" y="828876"/>
                  <a:pt x="3102955" y="710179"/>
                  <a:pt x="3249149" y="710179"/>
                </a:cubicBezTo>
                <a:cubicBezTo>
                  <a:pt x="3395343" y="710179"/>
                  <a:pt x="3489098" y="828924"/>
                  <a:pt x="3489098" y="1038970"/>
                </a:cubicBezTo>
                <a:cubicBezTo>
                  <a:pt x="3489098" y="1249017"/>
                  <a:pt x="3395392" y="1367762"/>
                  <a:pt x="3249149" y="1367762"/>
                </a:cubicBezTo>
                <a:cubicBezTo>
                  <a:pt x="3102906" y="1367762"/>
                  <a:pt x="3009248" y="1249017"/>
                  <a:pt x="3009248" y="1038970"/>
                </a:cubicBezTo>
                <a:lnTo>
                  <a:pt x="3009248" y="1038970"/>
                </a:lnTo>
                <a:close/>
                <a:moveTo>
                  <a:pt x="0" y="1639471"/>
                </a:moveTo>
                <a:lnTo>
                  <a:pt x="747214" y="1639471"/>
                </a:lnTo>
                <a:cubicBezTo>
                  <a:pt x="1099115" y="1639471"/>
                  <a:pt x="1304772" y="1468227"/>
                  <a:pt x="1304772" y="1178238"/>
                </a:cubicBezTo>
                <a:cubicBezTo>
                  <a:pt x="1304772" y="981840"/>
                  <a:pt x="1190529" y="844864"/>
                  <a:pt x="1035164" y="787783"/>
                </a:cubicBezTo>
                <a:cubicBezTo>
                  <a:pt x="1142578" y="742108"/>
                  <a:pt x="1256821" y="630236"/>
                  <a:pt x="1256821" y="440712"/>
                </a:cubicBezTo>
                <a:cubicBezTo>
                  <a:pt x="1256821" y="155304"/>
                  <a:pt x="1064871" y="0"/>
                  <a:pt x="706142" y="0"/>
                </a:cubicBezTo>
                <a:lnTo>
                  <a:pt x="0" y="0"/>
                </a:lnTo>
                <a:lnTo>
                  <a:pt x="0" y="1639471"/>
                </a:lnTo>
                <a:lnTo>
                  <a:pt x="0" y="1639471"/>
                </a:lnTo>
                <a:close/>
                <a:moveTo>
                  <a:pt x="365607" y="657631"/>
                </a:moveTo>
                <a:lnTo>
                  <a:pt x="365607" y="312851"/>
                </a:lnTo>
                <a:lnTo>
                  <a:pt x="667215" y="312851"/>
                </a:lnTo>
                <a:cubicBezTo>
                  <a:pt x="815751" y="312851"/>
                  <a:pt x="897994" y="369933"/>
                  <a:pt x="897994" y="484096"/>
                </a:cubicBezTo>
                <a:cubicBezTo>
                  <a:pt x="897994" y="598259"/>
                  <a:pt x="815751" y="657631"/>
                  <a:pt x="667215" y="657631"/>
                </a:cubicBezTo>
                <a:lnTo>
                  <a:pt x="365607" y="657631"/>
                </a:lnTo>
                <a:close/>
                <a:moveTo>
                  <a:pt x="365607" y="954445"/>
                </a:moveTo>
                <a:lnTo>
                  <a:pt x="712922" y="954445"/>
                </a:lnTo>
                <a:cubicBezTo>
                  <a:pt x="859165" y="954445"/>
                  <a:pt x="939164" y="1029806"/>
                  <a:pt x="939164" y="1139387"/>
                </a:cubicBezTo>
                <a:cubicBezTo>
                  <a:pt x="939164" y="1248968"/>
                  <a:pt x="859165" y="1324329"/>
                  <a:pt x="712922" y="1324329"/>
                </a:cubicBezTo>
                <a:lnTo>
                  <a:pt x="365607" y="1324329"/>
                </a:lnTo>
                <a:lnTo>
                  <a:pt x="365607" y="954396"/>
                </a:lnTo>
                <a:lnTo>
                  <a:pt x="365607" y="954396"/>
                </a:lnTo>
                <a:close/>
                <a:moveTo>
                  <a:pt x="10513928" y="1639471"/>
                </a:moveTo>
                <a:cubicBezTo>
                  <a:pt x="10459685" y="1639471"/>
                  <a:pt x="10415099" y="1598135"/>
                  <a:pt x="10415099" y="1540712"/>
                </a:cubicBezTo>
                <a:cubicBezTo>
                  <a:pt x="10415099" y="1483290"/>
                  <a:pt x="10459685" y="1441953"/>
                  <a:pt x="10513928" y="1441953"/>
                </a:cubicBezTo>
                <a:cubicBezTo>
                  <a:pt x="10568172" y="1441953"/>
                  <a:pt x="10612757" y="1483777"/>
                  <a:pt x="10612757" y="1540712"/>
                </a:cubicBezTo>
                <a:cubicBezTo>
                  <a:pt x="10612757" y="1597647"/>
                  <a:pt x="10568610" y="1639471"/>
                  <a:pt x="10513928" y="1639471"/>
                </a:cubicBezTo>
                <a:close/>
                <a:moveTo>
                  <a:pt x="10513928" y="1455261"/>
                </a:moveTo>
                <a:cubicBezTo>
                  <a:pt x="10467051" y="1455261"/>
                  <a:pt x="10429782" y="1491576"/>
                  <a:pt x="10429782" y="1540712"/>
                </a:cubicBezTo>
                <a:cubicBezTo>
                  <a:pt x="10429782" y="1589848"/>
                  <a:pt x="10467002" y="1626164"/>
                  <a:pt x="10513928" y="1626164"/>
                </a:cubicBezTo>
                <a:cubicBezTo>
                  <a:pt x="10560855" y="1626164"/>
                  <a:pt x="10598074" y="1589409"/>
                  <a:pt x="10598074" y="1540712"/>
                </a:cubicBezTo>
                <a:cubicBezTo>
                  <a:pt x="10598074" y="1492015"/>
                  <a:pt x="10560855" y="1455261"/>
                  <a:pt x="10513928" y="1455261"/>
                </a:cubicBezTo>
                <a:close/>
                <a:moveTo>
                  <a:pt x="10535050" y="1588971"/>
                </a:moveTo>
                <a:lnTo>
                  <a:pt x="10511587" y="1553142"/>
                </a:lnTo>
                <a:lnTo>
                  <a:pt x="10495489" y="1553142"/>
                </a:lnTo>
                <a:lnTo>
                  <a:pt x="10495489" y="1588971"/>
                </a:lnTo>
                <a:lnTo>
                  <a:pt x="10472514" y="1588971"/>
                </a:lnTo>
                <a:lnTo>
                  <a:pt x="10472514" y="1489724"/>
                </a:lnTo>
                <a:lnTo>
                  <a:pt x="10518465" y="1489724"/>
                </a:lnTo>
                <a:cubicBezTo>
                  <a:pt x="10542367" y="1489724"/>
                  <a:pt x="10556611" y="1500741"/>
                  <a:pt x="10556611" y="1520483"/>
                </a:cubicBezTo>
                <a:cubicBezTo>
                  <a:pt x="10556611" y="1537008"/>
                  <a:pt x="10543733" y="1544856"/>
                  <a:pt x="10533635" y="1548024"/>
                </a:cubicBezTo>
                <a:lnTo>
                  <a:pt x="10560757" y="1588922"/>
                </a:lnTo>
                <a:lnTo>
                  <a:pt x="10535001" y="1588922"/>
                </a:lnTo>
                <a:close/>
                <a:moveTo>
                  <a:pt x="10515294" y="1508101"/>
                </a:moveTo>
                <a:lnTo>
                  <a:pt x="10495538" y="1508101"/>
                </a:lnTo>
                <a:lnTo>
                  <a:pt x="10495538" y="1535643"/>
                </a:lnTo>
                <a:lnTo>
                  <a:pt x="10515294" y="1535643"/>
                </a:lnTo>
                <a:cubicBezTo>
                  <a:pt x="10525879" y="1535643"/>
                  <a:pt x="10532758" y="1531499"/>
                  <a:pt x="10532758" y="1521848"/>
                </a:cubicBezTo>
                <a:cubicBezTo>
                  <a:pt x="10532758" y="1512196"/>
                  <a:pt x="10525879" y="1508052"/>
                  <a:pt x="10515294" y="1508052"/>
                </a:cubicBezTo>
                <a:close/>
              </a:path>
            </a:pathLst>
          </a:custGeom>
          <a:solidFill>
            <a:schemeClr val="accent1"/>
          </a:solidFill>
          <a:ln w="48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E58FEF1-2D13-FC62-2726-A451F2CE4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4341" y="3311729"/>
            <a:ext cx="1672764" cy="191290"/>
          </a:xfrm>
          <a:prstGeom prst="rect">
            <a:avLst/>
          </a:prstGeom>
        </p:spPr>
      </p:pic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7E45ADF7-CEEE-B512-CAF8-C08C8113DE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4699" y="629126"/>
            <a:ext cx="5168961" cy="287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48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Backgrou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847FE05-D509-7AD0-6986-D236086353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8467" y="2516243"/>
            <a:ext cx="2271533" cy="1326946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Narrow Master Title 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6AF60BD-7B50-1317-9847-6DB87D9EC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58467" y="3860161"/>
            <a:ext cx="2271533" cy="71898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Optional subhead goes here optional subhead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88CAF5E-3760-D742-7DF6-639FECCD99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58469" y="4598192"/>
            <a:ext cx="2271532" cy="353992"/>
          </a:xfrm>
        </p:spPr>
        <p:txBody>
          <a:bodyPr>
            <a:normAutofit/>
          </a:bodyPr>
          <a:lstStyle>
            <a:lvl1pPr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YEAR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E58FEF1-2D13-FC62-2726-A451F2CE4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8467" y="5624360"/>
            <a:ext cx="1716426" cy="196283"/>
          </a:xfrm>
          <a:prstGeom prst="rect">
            <a:avLst/>
          </a:prstGeom>
        </p:spPr>
      </p:pic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7E45ADF7-CEEE-B512-CAF8-C08C8113DE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1002723"/>
            <a:ext cx="8727766" cy="4852555"/>
          </a:xfrm>
          <a:prstGeom prst="rect">
            <a:avLst/>
          </a:prstGeom>
        </p:spPr>
      </p:pic>
      <p:sp>
        <p:nvSpPr>
          <p:cNvPr id="2" name="logo" descr="Booz Allen logo&#10;">
            <a:extLst>
              <a:ext uri="{FF2B5EF4-FFF2-40B4-BE49-F238E27FC236}">
                <a16:creationId xmlns:a16="http://schemas.microsoft.com/office/drawing/2014/main" id="{778C1203-191E-67F2-A6E9-9989A8FB13FE}"/>
              </a:ext>
            </a:extLst>
          </p:cNvPr>
          <p:cNvSpPr/>
          <p:nvPr userDrawn="1"/>
        </p:nvSpPr>
        <p:spPr>
          <a:xfrm>
            <a:off x="9158467" y="1037357"/>
            <a:ext cx="1012591" cy="668912"/>
          </a:xfrm>
          <a:custGeom>
            <a:avLst/>
            <a:gdLst>
              <a:gd name="connsiteX0" fmla="*/ 330172 w 2902640"/>
              <a:gd name="connsiteY0" fmla="*/ 1007862 h 1917467"/>
              <a:gd name="connsiteX1" fmla="*/ 0 w 2902640"/>
              <a:gd name="connsiteY1" fmla="*/ 1903354 h 1917467"/>
              <a:gd name="connsiteX2" fmla="*/ 205659 w 2902640"/>
              <a:gd name="connsiteY2" fmla="*/ 1903354 h 1917467"/>
              <a:gd name="connsiteX3" fmla="*/ 270576 w 2902640"/>
              <a:gd name="connsiteY3" fmla="*/ 1723617 h 1917467"/>
              <a:gd name="connsiteX4" fmla="*/ 622032 w 2902640"/>
              <a:gd name="connsiteY4" fmla="*/ 1723617 h 1917467"/>
              <a:gd name="connsiteX5" fmla="*/ 686950 w 2902640"/>
              <a:gd name="connsiteY5" fmla="*/ 1903354 h 1917467"/>
              <a:gd name="connsiteX6" fmla="*/ 897664 w 2902640"/>
              <a:gd name="connsiteY6" fmla="*/ 1903354 h 1917467"/>
              <a:gd name="connsiteX7" fmla="*/ 568556 w 2902640"/>
              <a:gd name="connsiteY7" fmla="*/ 1007862 h 1917467"/>
              <a:gd name="connsiteX8" fmla="*/ 330438 w 2902640"/>
              <a:gd name="connsiteY8" fmla="*/ 1007862 h 1917467"/>
              <a:gd name="connsiteX9" fmla="*/ 444841 w 2902640"/>
              <a:gd name="connsiteY9" fmla="*/ 1238725 h 1917467"/>
              <a:gd name="connsiteX10" fmla="*/ 558180 w 2902640"/>
              <a:gd name="connsiteY10" fmla="*/ 1551868 h 1917467"/>
              <a:gd name="connsiteX11" fmla="*/ 332567 w 2902640"/>
              <a:gd name="connsiteY11" fmla="*/ 1551868 h 1917467"/>
              <a:gd name="connsiteX12" fmla="*/ 444841 w 2902640"/>
              <a:gd name="connsiteY12" fmla="*/ 1238725 h 1917467"/>
              <a:gd name="connsiteX13" fmla="*/ 444841 w 2902640"/>
              <a:gd name="connsiteY13" fmla="*/ 1238725 h 1917467"/>
              <a:gd name="connsiteX14" fmla="*/ 2153169 w 2902640"/>
              <a:gd name="connsiteY14" fmla="*/ 1903354 h 1917467"/>
              <a:gd name="connsiteX15" fmla="*/ 2153169 w 2902640"/>
              <a:gd name="connsiteY15" fmla="*/ 1245914 h 1917467"/>
              <a:gd name="connsiteX16" fmla="*/ 2352443 w 2902640"/>
              <a:gd name="connsiteY16" fmla="*/ 1245914 h 1917467"/>
              <a:gd name="connsiteX17" fmla="*/ 2352443 w 2902640"/>
              <a:gd name="connsiteY17" fmla="*/ 1311951 h 1917467"/>
              <a:gd name="connsiteX18" fmla="*/ 2533093 w 2902640"/>
              <a:gd name="connsiteY18" fmla="*/ 1232068 h 1917467"/>
              <a:gd name="connsiteX19" fmla="*/ 2752321 w 2902640"/>
              <a:gd name="connsiteY19" fmla="*/ 1469055 h 1917467"/>
              <a:gd name="connsiteX20" fmla="*/ 2752321 w 2902640"/>
              <a:gd name="connsiteY20" fmla="*/ 1903088 h 1917467"/>
              <a:gd name="connsiteX21" fmla="*/ 2553047 w 2902640"/>
              <a:gd name="connsiteY21" fmla="*/ 1903088 h 1917467"/>
              <a:gd name="connsiteX22" fmla="*/ 2553047 w 2902640"/>
              <a:gd name="connsiteY22" fmla="*/ 1526305 h 1917467"/>
              <a:gd name="connsiteX23" fmla="*/ 2460727 w 2902640"/>
              <a:gd name="connsiteY23" fmla="*/ 1411539 h 1917467"/>
              <a:gd name="connsiteX24" fmla="*/ 2352177 w 2902640"/>
              <a:gd name="connsiteY24" fmla="*/ 1527636 h 1917467"/>
              <a:gd name="connsiteX25" fmla="*/ 2352177 w 2902640"/>
              <a:gd name="connsiteY25" fmla="*/ 1903088 h 1917467"/>
              <a:gd name="connsiteX26" fmla="*/ 2152903 w 2902640"/>
              <a:gd name="connsiteY26" fmla="*/ 1903088 h 1917467"/>
              <a:gd name="connsiteX27" fmla="*/ 1799850 w 2902640"/>
              <a:gd name="connsiteY27" fmla="*/ 1917201 h 1917467"/>
              <a:gd name="connsiteX28" fmla="*/ 2098894 w 2902640"/>
              <a:gd name="connsiteY28" fmla="*/ 1725215 h 1917467"/>
              <a:gd name="connsiteX29" fmla="*/ 1931813 w 2902640"/>
              <a:gd name="connsiteY29" fmla="*/ 1671693 h 1917467"/>
              <a:gd name="connsiteX30" fmla="*/ 1802245 w 2902640"/>
              <a:gd name="connsiteY30" fmla="*/ 1759032 h 1917467"/>
              <a:gd name="connsiteX31" fmla="*/ 1658842 w 2902640"/>
              <a:gd name="connsiteY31" fmla="*/ 1618171 h 1917467"/>
              <a:gd name="connsiteX32" fmla="*/ 2103683 w 2902640"/>
              <a:gd name="connsiteY32" fmla="*/ 1618171 h 1917467"/>
              <a:gd name="connsiteX33" fmla="*/ 2103683 w 2902640"/>
              <a:gd name="connsiteY33" fmla="*/ 1565714 h 1917467"/>
              <a:gd name="connsiteX34" fmla="*/ 1795859 w 2902640"/>
              <a:gd name="connsiteY34" fmla="*/ 1232600 h 1917467"/>
              <a:gd name="connsiteX35" fmla="*/ 1466752 w 2902640"/>
              <a:gd name="connsiteY35" fmla="*/ 1574501 h 1917467"/>
              <a:gd name="connsiteX36" fmla="*/ 1799584 w 2902640"/>
              <a:gd name="connsiteY36" fmla="*/ 1917467 h 1917467"/>
              <a:gd name="connsiteX37" fmla="*/ 1799584 w 2902640"/>
              <a:gd name="connsiteY37" fmla="*/ 1917467 h 1917467"/>
              <a:gd name="connsiteX38" fmla="*/ 1793731 w 2902640"/>
              <a:gd name="connsiteY38" fmla="*/ 1387042 h 1917467"/>
              <a:gd name="connsiteX39" fmla="*/ 1907070 w 2902640"/>
              <a:gd name="connsiteY39" fmla="*/ 1495683 h 1917467"/>
              <a:gd name="connsiteX40" fmla="*/ 1665227 w 2902640"/>
              <a:gd name="connsiteY40" fmla="*/ 1495683 h 1917467"/>
              <a:gd name="connsiteX41" fmla="*/ 1793465 w 2902640"/>
              <a:gd name="connsiteY41" fmla="*/ 1387042 h 1917467"/>
              <a:gd name="connsiteX42" fmla="*/ 1793465 w 2902640"/>
              <a:gd name="connsiteY42" fmla="*/ 1387042 h 1917467"/>
              <a:gd name="connsiteX43" fmla="*/ 1131524 w 2902640"/>
              <a:gd name="connsiteY43" fmla="*/ 1007862 h 1917467"/>
              <a:gd name="connsiteX44" fmla="*/ 1131524 w 2902640"/>
              <a:gd name="connsiteY44" fmla="*/ 1903354 h 1917467"/>
              <a:gd name="connsiteX45" fmla="*/ 932251 w 2902640"/>
              <a:gd name="connsiteY45" fmla="*/ 1903354 h 1917467"/>
              <a:gd name="connsiteX46" fmla="*/ 932251 w 2902640"/>
              <a:gd name="connsiteY46" fmla="*/ 1007862 h 1917467"/>
              <a:gd name="connsiteX47" fmla="*/ 1131524 w 2902640"/>
              <a:gd name="connsiteY47" fmla="*/ 1007862 h 1917467"/>
              <a:gd name="connsiteX48" fmla="*/ 1418064 w 2902640"/>
              <a:gd name="connsiteY48" fmla="*/ 1007862 h 1917467"/>
              <a:gd name="connsiteX49" fmla="*/ 1418064 w 2902640"/>
              <a:gd name="connsiteY49" fmla="*/ 1903354 h 1917467"/>
              <a:gd name="connsiteX50" fmla="*/ 1218790 w 2902640"/>
              <a:gd name="connsiteY50" fmla="*/ 1903354 h 1917467"/>
              <a:gd name="connsiteX51" fmla="*/ 1218790 w 2902640"/>
              <a:gd name="connsiteY51" fmla="*/ 1007862 h 1917467"/>
              <a:gd name="connsiteX52" fmla="*/ 1418064 w 2902640"/>
              <a:gd name="connsiteY52" fmla="*/ 1007862 h 1917467"/>
              <a:gd name="connsiteX53" fmla="*/ 1472871 w 2902640"/>
              <a:gd name="connsiteY53" fmla="*/ 567438 h 1917467"/>
              <a:gd name="connsiteX54" fmla="*/ 1143763 w 2902640"/>
              <a:gd name="connsiteY54" fmla="*/ 224472 h 1917467"/>
              <a:gd name="connsiteX55" fmla="*/ 814655 w 2902640"/>
              <a:gd name="connsiteY55" fmla="*/ 567438 h 1917467"/>
              <a:gd name="connsiteX56" fmla="*/ 1143763 w 2902640"/>
              <a:gd name="connsiteY56" fmla="*/ 909073 h 1917467"/>
              <a:gd name="connsiteX57" fmla="*/ 1472871 w 2902640"/>
              <a:gd name="connsiteY57" fmla="*/ 567438 h 1917467"/>
              <a:gd name="connsiteX58" fmla="*/ 1472871 w 2902640"/>
              <a:gd name="connsiteY58" fmla="*/ 567438 h 1917467"/>
              <a:gd name="connsiteX59" fmla="*/ 1012865 w 2902640"/>
              <a:gd name="connsiteY59" fmla="*/ 567438 h 1917467"/>
              <a:gd name="connsiteX60" fmla="*/ 1143763 w 2902640"/>
              <a:gd name="connsiteY60" fmla="*/ 387701 h 1917467"/>
              <a:gd name="connsiteX61" fmla="*/ 1274661 w 2902640"/>
              <a:gd name="connsiteY61" fmla="*/ 567438 h 1917467"/>
              <a:gd name="connsiteX62" fmla="*/ 1143763 w 2902640"/>
              <a:gd name="connsiteY62" fmla="*/ 747176 h 1917467"/>
              <a:gd name="connsiteX63" fmla="*/ 1012865 w 2902640"/>
              <a:gd name="connsiteY63" fmla="*/ 567438 h 1917467"/>
              <a:gd name="connsiteX64" fmla="*/ 1012865 w 2902640"/>
              <a:gd name="connsiteY64" fmla="*/ 567438 h 1917467"/>
              <a:gd name="connsiteX65" fmla="*/ 2752587 w 2902640"/>
              <a:gd name="connsiteY65" fmla="*/ 730933 h 1917467"/>
              <a:gd name="connsiteX66" fmla="*/ 2752587 w 2902640"/>
              <a:gd name="connsiteY66" fmla="*/ 895493 h 1917467"/>
              <a:gd name="connsiteX67" fmla="*/ 2193077 w 2902640"/>
              <a:gd name="connsiteY67" fmla="*/ 895493 h 1917467"/>
              <a:gd name="connsiteX68" fmla="*/ 2193077 w 2902640"/>
              <a:gd name="connsiteY68" fmla="*/ 750904 h 1917467"/>
              <a:gd name="connsiteX69" fmla="*/ 2507020 w 2902640"/>
              <a:gd name="connsiteY69" fmla="*/ 402878 h 1917467"/>
              <a:gd name="connsiteX70" fmla="*/ 2196802 w 2902640"/>
              <a:gd name="connsiteY70" fmla="*/ 402878 h 1917467"/>
              <a:gd name="connsiteX71" fmla="*/ 2196802 w 2902640"/>
              <a:gd name="connsiteY71" fmla="*/ 238319 h 1917467"/>
              <a:gd name="connsiteX72" fmla="*/ 2750192 w 2902640"/>
              <a:gd name="connsiteY72" fmla="*/ 238319 h 1917467"/>
              <a:gd name="connsiteX73" fmla="*/ 2750192 w 2902640"/>
              <a:gd name="connsiteY73" fmla="*/ 382908 h 1917467"/>
              <a:gd name="connsiteX74" fmla="*/ 2448488 w 2902640"/>
              <a:gd name="connsiteY74" fmla="*/ 730933 h 1917467"/>
              <a:gd name="connsiteX75" fmla="*/ 2752587 w 2902640"/>
              <a:gd name="connsiteY75" fmla="*/ 730933 h 1917467"/>
              <a:gd name="connsiteX76" fmla="*/ 2165674 w 2902640"/>
              <a:gd name="connsiteY76" fmla="*/ 567438 h 1917467"/>
              <a:gd name="connsiteX77" fmla="*/ 1836566 w 2902640"/>
              <a:gd name="connsiteY77" fmla="*/ 224472 h 1917467"/>
              <a:gd name="connsiteX78" fmla="*/ 1507458 w 2902640"/>
              <a:gd name="connsiteY78" fmla="*/ 567438 h 1917467"/>
              <a:gd name="connsiteX79" fmla="*/ 1836566 w 2902640"/>
              <a:gd name="connsiteY79" fmla="*/ 909073 h 1917467"/>
              <a:gd name="connsiteX80" fmla="*/ 2165674 w 2902640"/>
              <a:gd name="connsiteY80" fmla="*/ 567438 h 1917467"/>
              <a:gd name="connsiteX81" fmla="*/ 2165674 w 2902640"/>
              <a:gd name="connsiteY81" fmla="*/ 567438 h 1917467"/>
              <a:gd name="connsiteX82" fmla="*/ 1705934 w 2902640"/>
              <a:gd name="connsiteY82" fmla="*/ 567438 h 1917467"/>
              <a:gd name="connsiteX83" fmla="*/ 1836832 w 2902640"/>
              <a:gd name="connsiteY83" fmla="*/ 387701 h 1917467"/>
              <a:gd name="connsiteX84" fmla="*/ 1967730 w 2902640"/>
              <a:gd name="connsiteY84" fmla="*/ 567438 h 1917467"/>
              <a:gd name="connsiteX85" fmla="*/ 1836832 w 2902640"/>
              <a:gd name="connsiteY85" fmla="*/ 747176 h 1917467"/>
              <a:gd name="connsiteX86" fmla="*/ 1705934 w 2902640"/>
              <a:gd name="connsiteY86" fmla="*/ 567438 h 1917467"/>
              <a:gd name="connsiteX87" fmla="*/ 1705934 w 2902640"/>
              <a:gd name="connsiteY87" fmla="*/ 567438 h 1917467"/>
              <a:gd name="connsiteX88" fmla="*/ 64651 w 2902640"/>
              <a:gd name="connsiteY88" fmla="*/ 895493 h 1917467"/>
              <a:gd name="connsiteX89" fmla="*/ 472245 w 2902640"/>
              <a:gd name="connsiteY89" fmla="*/ 895493 h 1917467"/>
              <a:gd name="connsiteX90" fmla="*/ 776343 w 2902640"/>
              <a:gd name="connsiteY90" fmla="*/ 643594 h 1917467"/>
              <a:gd name="connsiteX91" fmla="*/ 629216 w 2902640"/>
              <a:gd name="connsiteY91" fmla="*/ 430305 h 1917467"/>
              <a:gd name="connsiteX92" fmla="*/ 750004 w 2902640"/>
              <a:gd name="connsiteY92" fmla="*/ 240715 h 1917467"/>
              <a:gd name="connsiteX93" fmla="*/ 449630 w 2902640"/>
              <a:gd name="connsiteY93" fmla="*/ 0 h 1917467"/>
              <a:gd name="connsiteX94" fmla="*/ 64651 w 2902640"/>
              <a:gd name="connsiteY94" fmla="*/ 0 h 1917467"/>
              <a:gd name="connsiteX95" fmla="*/ 64651 w 2902640"/>
              <a:gd name="connsiteY95" fmla="*/ 895493 h 1917467"/>
              <a:gd name="connsiteX96" fmla="*/ 64651 w 2902640"/>
              <a:gd name="connsiteY96" fmla="*/ 895493 h 1917467"/>
              <a:gd name="connsiteX97" fmla="*/ 263925 w 2902640"/>
              <a:gd name="connsiteY97" fmla="*/ 359209 h 1917467"/>
              <a:gd name="connsiteX98" fmla="*/ 263925 w 2902640"/>
              <a:gd name="connsiteY98" fmla="*/ 170950 h 1917467"/>
              <a:gd name="connsiteX99" fmla="*/ 428346 w 2902640"/>
              <a:gd name="connsiteY99" fmla="*/ 170950 h 1917467"/>
              <a:gd name="connsiteX100" fmla="*/ 554189 w 2902640"/>
              <a:gd name="connsiteY100" fmla="*/ 264414 h 1917467"/>
              <a:gd name="connsiteX101" fmla="*/ 428346 w 2902640"/>
              <a:gd name="connsiteY101" fmla="*/ 359209 h 1917467"/>
              <a:gd name="connsiteX102" fmla="*/ 263925 w 2902640"/>
              <a:gd name="connsiteY102" fmla="*/ 359209 h 1917467"/>
              <a:gd name="connsiteX103" fmla="*/ 263925 w 2902640"/>
              <a:gd name="connsiteY103" fmla="*/ 521372 h 1917467"/>
              <a:gd name="connsiteX104" fmla="*/ 453355 w 2902640"/>
              <a:gd name="connsiteY104" fmla="*/ 521372 h 1917467"/>
              <a:gd name="connsiteX105" fmla="*/ 576803 w 2902640"/>
              <a:gd name="connsiteY105" fmla="*/ 622292 h 1917467"/>
              <a:gd name="connsiteX106" fmla="*/ 453355 w 2902640"/>
              <a:gd name="connsiteY106" fmla="*/ 723211 h 1917467"/>
              <a:gd name="connsiteX107" fmla="*/ 263925 w 2902640"/>
              <a:gd name="connsiteY107" fmla="*/ 723211 h 1917467"/>
              <a:gd name="connsiteX108" fmla="*/ 263925 w 2902640"/>
              <a:gd name="connsiteY108" fmla="*/ 521106 h 1917467"/>
              <a:gd name="connsiteX109" fmla="*/ 263925 w 2902640"/>
              <a:gd name="connsiteY109" fmla="*/ 521106 h 1917467"/>
              <a:gd name="connsiteX110" fmla="*/ 2848632 w 2902640"/>
              <a:gd name="connsiteY110" fmla="*/ 1903621 h 1917467"/>
              <a:gd name="connsiteX111" fmla="*/ 2794624 w 2902640"/>
              <a:gd name="connsiteY111" fmla="*/ 1849566 h 1917467"/>
              <a:gd name="connsiteX112" fmla="*/ 2848632 w 2902640"/>
              <a:gd name="connsiteY112" fmla="*/ 1795512 h 1917467"/>
              <a:gd name="connsiteX113" fmla="*/ 2902641 w 2902640"/>
              <a:gd name="connsiteY113" fmla="*/ 1849566 h 1917467"/>
              <a:gd name="connsiteX114" fmla="*/ 2848632 w 2902640"/>
              <a:gd name="connsiteY114" fmla="*/ 1903621 h 1917467"/>
              <a:gd name="connsiteX115" fmla="*/ 2848632 w 2902640"/>
              <a:gd name="connsiteY115" fmla="*/ 1802968 h 1917467"/>
              <a:gd name="connsiteX116" fmla="*/ 2802871 w 2902640"/>
              <a:gd name="connsiteY116" fmla="*/ 1849566 h 1917467"/>
              <a:gd name="connsiteX117" fmla="*/ 2848632 w 2902640"/>
              <a:gd name="connsiteY117" fmla="*/ 1896165 h 1917467"/>
              <a:gd name="connsiteX118" fmla="*/ 2894393 w 2902640"/>
              <a:gd name="connsiteY118" fmla="*/ 1849566 h 1917467"/>
              <a:gd name="connsiteX119" fmla="*/ 2848632 w 2902640"/>
              <a:gd name="connsiteY119" fmla="*/ 1802968 h 1917467"/>
              <a:gd name="connsiteX120" fmla="*/ 2860073 w 2902640"/>
              <a:gd name="connsiteY120" fmla="*/ 1875928 h 1917467"/>
              <a:gd name="connsiteX121" fmla="*/ 2847302 w 2902640"/>
              <a:gd name="connsiteY121" fmla="*/ 1856223 h 1917467"/>
              <a:gd name="connsiteX122" fmla="*/ 2838522 w 2902640"/>
              <a:gd name="connsiteY122" fmla="*/ 1856223 h 1917467"/>
              <a:gd name="connsiteX123" fmla="*/ 2838522 w 2902640"/>
              <a:gd name="connsiteY123" fmla="*/ 1875928 h 1917467"/>
              <a:gd name="connsiteX124" fmla="*/ 2826018 w 2902640"/>
              <a:gd name="connsiteY124" fmla="*/ 1875928 h 1917467"/>
              <a:gd name="connsiteX125" fmla="*/ 2826018 w 2902640"/>
              <a:gd name="connsiteY125" fmla="*/ 1821607 h 1917467"/>
              <a:gd name="connsiteX126" fmla="*/ 2851027 w 2902640"/>
              <a:gd name="connsiteY126" fmla="*/ 1821607 h 1917467"/>
              <a:gd name="connsiteX127" fmla="*/ 2871779 w 2902640"/>
              <a:gd name="connsiteY127" fmla="*/ 1838383 h 1917467"/>
              <a:gd name="connsiteX128" fmla="*/ 2859274 w 2902640"/>
              <a:gd name="connsiteY128" fmla="*/ 1853560 h 1917467"/>
              <a:gd name="connsiteX129" fmla="*/ 2874174 w 2902640"/>
              <a:gd name="connsiteY129" fmla="*/ 1875928 h 1917467"/>
              <a:gd name="connsiteX130" fmla="*/ 2860073 w 2902640"/>
              <a:gd name="connsiteY130" fmla="*/ 1875928 h 1917467"/>
              <a:gd name="connsiteX131" fmla="*/ 2849430 w 2902640"/>
              <a:gd name="connsiteY131" fmla="*/ 1831726 h 1917467"/>
              <a:gd name="connsiteX132" fmla="*/ 2838522 w 2902640"/>
              <a:gd name="connsiteY132" fmla="*/ 1831726 h 1917467"/>
              <a:gd name="connsiteX133" fmla="*/ 2838522 w 2902640"/>
              <a:gd name="connsiteY133" fmla="*/ 1846904 h 1917467"/>
              <a:gd name="connsiteX134" fmla="*/ 2849430 w 2902640"/>
              <a:gd name="connsiteY134" fmla="*/ 1846904 h 1917467"/>
              <a:gd name="connsiteX135" fmla="*/ 2859008 w 2902640"/>
              <a:gd name="connsiteY135" fmla="*/ 1839448 h 1917467"/>
              <a:gd name="connsiteX136" fmla="*/ 2849430 w 2902640"/>
              <a:gd name="connsiteY136" fmla="*/ 1831992 h 191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2902640" h="1917467">
                <a:moveTo>
                  <a:pt x="330172" y="1007862"/>
                </a:moveTo>
                <a:lnTo>
                  <a:pt x="0" y="1903354"/>
                </a:lnTo>
                <a:lnTo>
                  <a:pt x="205659" y="1903354"/>
                </a:lnTo>
                <a:lnTo>
                  <a:pt x="270576" y="1723617"/>
                </a:lnTo>
                <a:lnTo>
                  <a:pt x="622032" y="1723617"/>
                </a:lnTo>
                <a:lnTo>
                  <a:pt x="686950" y="1903354"/>
                </a:lnTo>
                <a:lnTo>
                  <a:pt x="897664" y="1903354"/>
                </a:lnTo>
                <a:lnTo>
                  <a:pt x="568556" y="1007862"/>
                </a:lnTo>
                <a:lnTo>
                  <a:pt x="330438" y="1007862"/>
                </a:lnTo>
                <a:close/>
                <a:moveTo>
                  <a:pt x="444841" y="1238725"/>
                </a:moveTo>
                <a:lnTo>
                  <a:pt x="558180" y="1551868"/>
                </a:lnTo>
                <a:lnTo>
                  <a:pt x="332567" y="1551868"/>
                </a:lnTo>
                <a:lnTo>
                  <a:pt x="444841" y="1238725"/>
                </a:lnTo>
                <a:lnTo>
                  <a:pt x="444841" y="1238725"/>
                </a:lnTo>
                <a:close/>
                <a:moveTo>
                  <a:pt x="2153169" y="1903354"/>
                </a:moveTo>
                <a:lnTo>
                  <a:pt x="2153169" y="1245914"/>
                </a:lnTo>
                <a:lnTo>
                  <a:pt x="2352443" y="1245914"/>
                </a:lnTo>
                <a:lnTo>
                  <a:pt x="2352443" y="1311951"/>
                </a:lnTo>
                <a:cubicBezTo>
                  <a:pt x="2388626" y="1269613"/>
                  <a:pt x="2449552" y="1232068"/>
                  <a:pt x="2533093" y="1232068"/>
                </a:cubicBezTo>
                <a:cubicBezTo>
                  <a:pt x="2667716" y="1232068"/>
                  <a:pt x="2752321" y="1325531"/>
                  <a:pt x="2752321" y="1469055"/>
                </a:cubicBezTo>
                <a:lnTo>
                  <a:pt x="2752321" y="1903088"/>
                </a:lnTo>
                <a:lnTo>
                  <a:pt x="2553047" y="1903088"/>
                </a:lnTo>
                <a:lnTo>
                  <a:pt x="2553047" y="1526305"/>
                </a:lnTo>
                <a:cubicBezTo>
                  <a:pt x="2553047" y="1460268"/>
                  <a:pt x="2525644" y="1411539"/>
                  <a:pt x="2460727" y="1411539"/>
                </a:cubicBezTo>
                <a:cubicBezTo>
                  <a:pt x="2395810" y="1411539"/>
                  <a:pt x="2352177" y="1450149"/>
                  <a:pt x="2352177" y="1527636"/>
                </a:cubicBezTo>
                <a:lnTo>
                  <a:pt x="2352177" y="1903088"/>
                </a:lnTo>
                <a:lnTo>
                  <a:pt x="2152903" y="1903088"/>
                </a:lnTo>
                <a:close/>
                <a:moveTo>
                  <a:pt x="1799850" y="1917201"/>
                </a:moveTo>
                <a:cubicBezTo>
                  <a:pt x="1930749" y="1917201"/>
                  <a:pt x="2050472" y="1851164"/>
                  <a:pt x="2098894" y="1725215"/>
                </a:cubicBezTo>
                <a:lnTo>
                  <a:pt x="1931813" y="1671693"/>
                </a:lnTo>
                <a:cubicBezTo>
                  <a:pt x="1913189" y="1728942"/>
                  <a:pt x="1864501" y="1759032"/>
                  <a:pt x="1802245" y="1759032"/>
                </a:cubicBezTo>
                <a:cubicBezTo>
                  <a:pt x="1739988" y="1759032"/>
                  <a:pt x="1672677" y="1707907"/>
                  <a:pt x="1658842" y="1618171"/>
                </a:cubicBezTo>
                <a:lnTo>
                  <a:pt x="2103683" y="1618171"/>
                </a:lnTo>
                <a:lnTo>
                  <a:pt x="2103683" y="1565714"/>
                </a:lnTo>
                <a:cubicBezTo>
                  <a:pt x="2103683" y="1379852"/>
                  <a:pt x="1995133" y="1232600"/>
                  <a:pt x="1795859" y="1232600"/>
                </a:cubicBezTo>
                <a:cubicBezTo>
                  <a:pt x="1596586" y="1232600"/>
                  <a:pt x="1466752" y="1379852"/>
                  <a:pt x="1466752" y="1574501"/>
                </a:cubicBezTo>
                <a:cubicBezTo>
                  <a:pt x="1466752" y="1769151"/>
                  <a:pt x="1601375" y="1917467"/>
                  <a:pt x="1799584" y="1917467"/>
                </a:cubicBezTo>
                <a:lnTo>
                  <a:pt x="1799584" y="1917467"/>
                </a:lnTo>
                <a:close/>
                <a:moveTo>
                  <a:pt x="1793731" y="1387042"/>
                </a:moveTo>
                <a:cubicBezTo>
                  <a:pt x="1867162" y="1387042"/>
                  <a:pt x="1906006" y="1436836"/>
                  <a:pt x="1907070" y="1495683"/>
                </a:cubicBezTo>
                <a:lnTo>
                  <a:pt x="1665227" y="1495683"/>
                </a:lnTo>
                <a:cubicBezTo>
                  <a:pt x="1685181" y="1423255"/>
                  <a:pt x="1732539" y="1387042"/>
                  <a:pt x="1793465" y="1387042"/>
                </a:cubicBezTo>
                <a:lnTo>
                  <a:pt x="1793465" y="1387042"/>
                </a:lnTo>
                <a:close/>
                <a:moveTo>
                  <a:pt x="1131524" y="1007862"/>
                </a:moveTo>
                <a:lnTo>
                  <a:pt x="1131524" y="1903354"/>
                </a:lnTo>
                <a:lnTo>
                  <a:pt x="932251" y="1903354"/>
                </a:lnTo>
                <a:lnTo>
                  <a:pt x="932251" y="1007862"/>
                </a:lnTo>
                <a:lnTo>
                  <a:pt x="1131524" y="1007862"/>
                </a:lnTo>
                <a:close/>
                <a:moveTo>
                  <a:pt x="1418064" y="1007862"/>
                </a:moveTo>
                <a:lnTo>
                  <a:pt x="1418064" y="1903354"/>
                </a:lnTo>
                <a:lnTo>
                  <a:pt x="1218790" y="1903354"/>
                </a:lnTo>
                <a:lnTo>
                  <a:pt x="1218790" y="1007862"/>
                </a:lnTo>
                <a:lnTo>
                  <a:pt x="1418064" y="1007862"/>
                </a:lnTo>
                <a:close/>
                <a:moveTo>
                  <a:pt x="1472871" y="567438"/>
                </a:moveTo>
                <a:cubicBezTo>
                  <a:pt x="1472871" y="362937"/>
                  <a:pt x="1336918" y="224472"/>
                  <a:pt x="1143763" y="224472"/>
                </a:cubicBezTo>
                <a:cubicBezTo>
                  <a:pt x="950608" y="224472"/>
                  <a:pt x="814655" y="362937"/>
                  <a:pt x="814655" y="567438"/>
                </a:cubicBezTo>
                <a:cubicBezTo>
                  <a:pt x="814655" y="771940"/>
                  <a:pt x="949278" y="909073"/>
                  <a:pt x="1143763" y="909073"/>
                </a:cubicBezTo>
                <a:cubicBezTo>
                  <a:pt x="1338248" y="909073"/>
                  <a:pt x="1472871" y="771940"/>
                  <a:pt x="1472871" y="567438"/>
                </a:cubicBezTo>
                <a:lnTo>
                  <a:pt x="1472871" y="567438"/>
                </a:lnTo>
                <a:close/>
                <a:moveTo>
                  <a:pt x="1012865" y="567438"/>
                </a:moveTo>
                <a:cubicBezTo>
                  <a:pt x="1012865" y="452672"/>
                  <a:pt x="1063947" y="387701"/>
                  <a:pt x="1143763" y="387701"/>
                </a:cubicBezTo>
                <a:cubicBezTo>
                  <a:pt x="1223579" y="387701"/>
                  <a:pt x="1274661" y="452672"/>
                  <a:pt x="1274661" y="567438"/>
                </a:cubicBezTo>
                <a:cubicBezTo>
                  <a:pt x="1274661" y="682204"/>
                  <a:pt x="1223579" y="747176"/>
                  <a:pt x="1143763" y="747176"/>
                </a:cubicBezTo>
                <a:cubicBezTo>
                  <a:pt x="1063947" y="747176"/>
                  <a:pt x="1012865" y="682204"/>
                  <a:pt x="1012865" y="567438"/>
                </a:cubicBezTo>
                <a:lnTo>
                  <a:pt x="1012865" y="567438"/>
                </a:lnTo>
                <a:close/>
                <a:moveTo>
                  <a:pt x="2752587" y="730933"/>
                </a:moveTo>
                <a:lnTo>
                  <a:pt x="2752587" y="895493"/>
                </a:lnTo>
                <a:lnTo>
                  <a:pt x="2193077" y="895493"/>
                </a:lnTo>
                <a:lnTo>
                  <a:pt x="2193077" y="750904"/>
                </a:lnTo>
                <a:lnTo>
                  <a:pt x="2507020" y="402878"/>
                </a:lnTo>
                <a:lnTo>
                  <a:pt x="2196802" y="402878"/>
                </a:lnTo>
                <a:lnTo>
                  <a:pt x="2196802" y="238319"/>
                </a:lnTo>
                <a:lnTo>
                  <a:pt x="2750192" y="238319"/>
                </a:lnTo>
                <a:lnTo>
                  <a:pt x="2750192" y="382908"/>
                </a:lnTo>
                <a:lnTo>
                  <a:pt x="2448488" y="730933"/>
                </a:lnTo>
                <a:lnTo>
                  <a:pt x="2752587" y="730933"/>
                </a:lnTo>
                <a:close/>
                <a:moveTo>
                  <a:pt x="2165674" y="567438"/>
                </a:moveTo>
                <a:cubicBezTo>
                  <a:pt x="2165674" y="362937"/>
                  <a:pt x="2029720" y="224472"/>
                  <a:pt x="1836566" y="224472"/>
                </a:cubicBezTo>
                <a:cubicBezTo>
                  <a:pt x="1643411" y="224472"/>
                  <a:pt x="1507458" y="362937"/>
                  <a:pt x="1507458" y="567438"/>
                </a:cubicBezTo>
                <a:cubicBezTo>
                  <a:pt x="1507458" y="771940"/>
                  <a:pt x="1642081" y="909073"/>
                  <a:pt x="1836566" y="909073"/>
                </a:cubicBezTo>
                <a:cubicBezTo>
                  <a:pt x="2031051" y="909073"/>
                  <a:pt x="2165674" y="771940"/>
                  <a:pt x="2165674" y="567438"/>
                </a:cubicBezTo>
                <a:lnTo>
                  <a:pt x="2165674" y="567438"/>
                </a:lnTo>
                <a:close/>
                <a:moveTo>
                  <a:pt x="1705934" y="567438"/>
                </a:moveTo>
                <a:cubicBezTo>
                  <a:pt x="1705934" y="452672"/>
                  <a:pt x="1757016" y="387701"/>
                  <a:pt x="1836832" y="387701"/>
                </a:cubicBezTo>
                <a:cubicBezTo>
                  <a:pt x="1916648" y="387701"/>
                  <a:pt x="1967730" y="452672"/>
                  <a:pt x="1967730" y="567438"/>
                </a:cubicBezTo>
                <a:cubicBezTo>
                  <a:pt x="1967730" y="682204"/>
                  <a:pt x="1916648" y="747176"/>
                  <a:pt x="1836832" y="747176"/>
                </a:cubicBezTo>
                <a:cubicBezTo>
                  <a:pt x="1757016" y="747176"/>
                  <a:pt x="1705934" y="682204"/>
                  <a:pt x="1705934" y="567438"/>
                </a:cubicBezTo>
                <a:lnTo>
                  <a:pt x="1705934" y="567438"/>
                </a:lnTo>
                <a:close/>
                <a:moveTo>
                  <a:pt x="64651" y="895493"/>
                </a:moveTo>
                <a:lnTo>
                  <a:pt x="472245" y="895493"/>
                </a:lnTo>
                <a:cubicBezTo>
                  <a:pt x="664069" y="895493"/>
                  <a:pt x="776343" y="802029"/>
                  <a:pt x="776343" y="643594"/>
                </a:cubicBezTo>
                <a:cubicBezTo>
                  <a:pt x="776343" y="485158"/>
                  <a:pt x="714087" y="461460"/>
                  <a:pt x="629216" y="430305"/>
                </a:cubicBezTo>
                <a:cubicBezTo>
                  <a:pt x="687748" y="405275"/>
                  <a:pt x="750004" y="344297"/>
                  <a:pt x="750004" y="240715"/>
                </a:cubicBezTo>
                <a:cubicBezTo>
                  <a:pt x="750004" y="84676"/>
                  <a:pt x="645445" y="0"/>
                  <a:pt x="449630" y="0"/>
                </a:cubicBezTo>
                <a:lnTo>
                  <a:pt x="64651" y="0"/>
                </a:lnTo>
                <a:lnTo>
                  <a:pt x="64651" y="895493"/>
                </a:lnTo>
                <a:lnTo>
                  <a:pt x="64651" y="895493"/>
                </a:lnTo>
                <a:close/>
                <a:moveTo>
                  <a:pt x="263925" y="359209"/>
                </a:moveTo>
                <a:lnTo>
                  <a:pt x="263925" y="170950"/>
                </a:lnTo>
                <a:lnTo>
                  <a:pt x="428346" y="170950"/>
                </a:lnTo>
                <a:cubicBezTo>
                  <a:pt x="509226" y="170950"/>
                  <a:pt x="554189" y="202105"/>
                  <a:pt x="554189" y="264414"/>
                </a:cubicBezTo>
                <a:cubicBezTo>
                  <a:pt x="554189" y="326723"/>
                  <a:pt x="509226" y="359209"/>
                  <a:pt x="428346" y="359209"/>
                </a:cubicBezTo>
                <a:lnTo>
                  <a:pt x="263925" y="359209"/>
                </a:lnTo>
                <a:close/>
                <a:moveTo>
                  <a:pt x="263925" y="521372"/>
                </a:moveTo>
                <a:lnTo>
                  <a:pt x="453355" y="521372"/>
                </a:lnTo>
                <a:cubicBezTo>
                  <a:pt x="533171" y="521372"/>
                  <a:pt x="576803" y="562645"/>
                  <a:pt x="576803" y="622292"/>
                </a:cubicBezTo>
                <a:cubicBezTo>
                  <a:pt x="576803" y="681938"/>
                  <a:pt x="533171" y="723211"/>
                  <a:pt x="453355" y="723211"/>
                </a:cubicBezTo>
                <a:lnTo>
                  <a:pt x="263925" y="723211"/>
                </a:lnTo>
                <a:lnTo>
                  <a:pt x="263925" y="521106"/>
                </a:lnTo>
                <a:lnTo>
                  <a:pt x="263925" y="521106"/>
                </a:lnTo>
                <a:close/>
                <a:moveTo>
                  <a:pt x="2848632" y="1903621"/>
                </a:moveTo>
                <a:cubicBezTo>
                  <a:pt x="2819100" y="1903621"/>
                  <a:pt x="2794624" y="1880987"/>
                  <a:pt x="2794624" y="1849566"/>
                </a:cubicBezTo>
                <a:cubicBezTo>
                  <a:pt x="2794624" y="1818146"/>
                  <a:pt x="2818834" y="1795512"/>
                  <a:pt x="2848632" y="1795512"/>
                </a:cubicBezTo>
                <a:cubicBezTo>
                  <a:pt x="2878430" y="1795512"/>
                  <a:pt x="2902641" y="1818412"/>
                  <a:pt x="2902641" y="1849566"/>
                </a:cubicBezTo>
                <a:cubicBezTo>
                  <a:pt x="2902641" y="1880721"/>
                  <a:pt x="2878696" y="1903621"/>
                  <a:pt x="2848632" y="1903621"/>
                </a:cubicBezTo>
                <a:close/>
                <a:moveTo>
                  <a:pt x="2848632" y="1802968"/>
                </a:moveTo>
                <a:cubicBezTo>
                  <a:pt x="2823091" y="1802968"/>
                  <a:pt x="2802871" y="1822672"/>
                  <a:pt x="2802871" y="1849566"/>
                </a:cubicBezTo>
                <a:cubicBezTo>
                  <a:pt x="2802871" y="1876460"/>
                  <a:pt x="2823091" y="1896165"/>
                  <a:pt x="2848632" y="1896165"/>
                </a:cubicBezTo>
                <a:cubicBezTo>
                  <a:pt x="2874174" y="1896165"/>
                  <a:pt x="2894393" y="1876194"/>
                  <a:pt x="2894393" y="1849566"/>
                </a:cubicBezTo>
                <a:cubicBezTo>
                  <a:pt x="2894393" y="1822939"/>
                  <a:pt x="2874174" y="1802968"/>
                  <a:pt x="2848632" y="1802968"/>
                </a:cubicBezTo>
                <a:close/>
                <a:moveTo>
                  <a:pt x="2860073" y="1875928"/>
                </a:moveTo>
                <a:lnTo>
                  <a:pt x="2847302" y="1856223"/>
                </a:lnTo>
                <a:lnTo>
                  <a:pt x="2838522" y="1856223"/>
                </a:lnTo>
                <a:lnTo>
                  <a:pt x="2838522" y="1875928"/>
                </a:lnTo>
                <a:lnTo>
                  <a:pt x="2826018" y="1875928"/>
                </a:lnTo>
                <a:lnTo>
                  <a:pt x="2826018" y="1821607"/>
                </a:lnTo>
                <a:lnTo>
                  <a:pt x="2851027" y="1821607"/>
                </a:lnTo>
                <a:cubicBezTo>
                  <a:pt x="2864063" y="1821607"/>
                  <a:pt x="2871779" y="1827732"/>
                  <a:pt x="2871779" y="1838383"/>
                </a:cubicBezTo>
                <a:cubicBezTo>
                  <a:pt x="2871779" y="1849034"/>
                  <a:pt x="2864862" y="1851697"/>
                  <a:pt x="2859274" y="1853560"/>
                </a:cubicBezTo>
                <a:lnTo>
                  <a:pt x="2874174" y="1875928"/>
                </a:lnTo>
                <a:lnTo>
                  <a:pt x="2860073" y="1875928"/>
                </a:lnTo>
                <a:close/>
                <a:moveTo>
                  <a:pt x="2849430" y="1831726"/>
                </a:moveTo>
                <a:lnTo>
                  <a:pt x="2838522" y="1831726"/>
                </a:lnTo>
                <a:lnTo>
                  <a:pt x="2838522" y="1846904"/>
                </a:lnTo>
                <a:lnTo>
                  <a:pt x="2849430" y="1846904"/>
                </a:lnTo>
                <a:cubicBezTo>
                  <a:pt x="2855283" y="1846904"/>
                  <a:pt x="2859008" y="1844773"/>
                  <a:pt x="2859008" y="1839448"/>
                </a:cubicBezTo>
                <a:cubicBezTo>
                  <a:pt x="2859008" y="1834122"/>
                  <a:pt x="2855283" y="1831992"/>
                  <a:pt x="2849430" y="1831992"/>
                </a:cubicBezTo>
                <a:close/>
              </a:path>
            </a:pathLst>
          </a:custGeom>
          <a:solidFill>
            <a:schemeClr val="bg1"/>
          </a:solidFill>
          <a:ln w="26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22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9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2.sv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0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9.sv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9.sv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8D335140-7B25-5918-3E1F-657714B32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156232 w 12192000"/>
              <a:gd name="connsiteY1" fmla="*/ 0 h 6858000"/>
              <a:gd name="connsiteX2" fmla="*/ 10284031 w 12192000"/>
              <a:gd name="connsiteY2" fmla="*/ 0 h 6858000"/>
              <a:gd name="connsiteX3" fmla="*/ 10464990 w 12192000"/>
              <a:gd name="connsiteY3" fmla="*/ 0 h 6858000"/>
              <a:gd name="connsiteX4" fmla="*/ 10464990 w 12192000"/>
              <a:gd name="connsiteY4" fmla="*/ 285008 h 6858000"/>
              <a:gd name="connsiteX5" fmla="*/ 12192000 w 12192000"/>
              <a:gd name="connsiteY5" fmla="*/ 285008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156232" y="0"/>
                </a:lnTo>
                <a:lnTo>
                  <a:pt x="10284031" y="0"/>
                </a:lnTo>
                <a:lnTo>
                  <a:pt x="10464990" y="0"/>
                </a:lnTo>
                <a:lnTo>
                  <a:pt x="10464990" y="285008"/>
                </a:lnTo>
                <a:lnTo>
                  <a:pt x="12192000" y="285008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Copyright">
            <a:extLst>
              <a:ext uri="{FF2B5EF4-FFF2-40B4-BE49-F238E27FC236}">
                <a16:creationId xmlns:a16="http://schemas.microsoft.com/office/drawing/2014/main" id="{7865BAE4-F3D6-85FD-C5D8-7B5868E47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7626350" y="6371614"/>
            <a:ext cx="38036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</a:rPr>
              <a:t>Copyright © 2025 Booz Allen Hamilton Inc. 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03B5E3AA-AC33-B316-4929-CB3EA217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375402"/>
            <a:ext cx="7848600" cy="82550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8" name="Text Placeholder">
            <a:extLst>
              <a:ext uri="{FF2B5EF4-FFF2-40B4-BE49-F238E27FC236}">
                <a16:creationId xmlns:a16="http://schemas.microsoft.com/office/drawing/2014/main" id="{794AB2E4-D297-929A-6435-B5B7F5A68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26660"/>
            <a:ext cx="7848600" cy="10500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Optional subhead goes here optional subhead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A54673-6DC4-5D42-A838-67EEAF100A7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648950" y="63500"/>
            <a:ext cx="15081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Booz Allen Hamilton Internal</a:t>
            </a:r>
          </a:p>
        </p:txBody>
      </p:sp>
    </p:spTree>
    <p:extLst>
      <p:ext uri="{BB962C8B-B14F-4D97-AF65-F5344CB8AC3E}">
        <p14:creationId xmlns:p14="http://schemas.microsoft.com/office/powerpoint/2010/main" val="378003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8" r:id="rId2"/>
    <p:sldLayoutId id="2147483746" r:id="rId3"/>
    <p:sldLayoutId id="2147483747" r:id="rId4"/>
    <p:sldLayoutId id="2147483748" r:id="rId5"/>
    <p:sldLayoutId id="2147483749" r:id="rId6"/>
    <p:sldLayoutId id="2147483739" r:id="rId7"/>
    <p:sldLayoutId id="2147483742" r:id="rId8"/>
    <p:sldLayoutId id="2147483760" r:id="rId9"/>
    <p:sldLayoutId id="2147483761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2635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487363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3912">
          <p15:clr>
            <a:srgbClr val="F26B43"/>
          </p15:clr>
        </p15:guide>
        <p15:guide id="4" pos="7200">
          <p15:clr>
            <a:srgbClr val="F26B43"/>
          </p15:clr>
        </p15:guide>
        <p15:guide id="5" pos="576">
          <p15:clr>
            <a:srgbClr val="F26B43"/>
          </p15:clr>
        </p15:guide>
        <p15:guide id="6" pos="2160">
          <p15:clr>
            <a:srgbClr val="F26B43"/>
          </p15:clr>
        </p15:guide>
        <p15:guide id="7" pos="2256">
          <p15:clr>
            <a:srgbClr val="F26B43"/>
          </p15:clr>
        </p15:guide>
        <p15:guide id="8" pos="3840">
          <p15:clr>
            <a:srgbClr val="F26B43"/>
          </p15:clr>
        </p15:guide>
        <p15:guide id="9" pos="3936">
          <p15:clr>
            <a:srgbClr val="F26B43"/>
          </p15:clr>
        </p15:guide>
        <p15:guide id="10" pos="5520">
          <p15:clr>
            <a:srgbClr val="F26B43"/>
          </p15:clr>
        </p15:guide>
        <p15:guide id="11" pos="5616">
          <p15:clr>
            <a:srgbClr val="F26B43"/>
          </p15:clr>
        </p15:guide>
        <p15:guide id="12" orient="horz" pos="4152">
          <p15:clr>
            <a:srgbClr val="F26B43"/>
          </p15:clr>
        </p15:guide>
        <p15:guide id="13" orient="horz" pos="2592">
          <p15:clr>
            <a:srgbClr val="F26B43"/>
          </p15:clr>
        </p15:guide>
        <p15:guide id="18" orient="horz" pos="2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C00C93ED-F160-A598-A588-3DF9B8087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156232 w 12192000"/>
              <a:gd name="connsiteY1" fmla="*/ 0 h 6858000"/>
              <a:gd name="connsiteX2" fmla="*/ 10284031 w 12192000"/>
              <a:gd name="connsiteY2" fmla="*/ 0 h 6858000"/>
              <a:gd name="connsiteX3" fmla="*/ 10464990 w 12192000"/>
              <a:gd name="connsiteY3" fmla="*/ 0 h 6858000"/>
              <a:gd name="connsiteX4" fmla="*/ 10464990 w 12192000"/>
              <a:gd name="connsiteY4" fmla="*/ 285008 h 6858000"/>
              <a:gd name="connsiteX5" fmla="*/ 12192000 w 12192000"/>
              <a:gd name="connsiteY5" fmla="*/ 285008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156232" y="0"/>
                </a:lnTo>
                <a:lnTo>
                  <a:pt x="10284031" y="0"/>
                </a:lnTo>
                <a:lnTo>
                  <a:pt x="10464990" y="0"/>
                </a:lnTo>
                <a:lnTo>
                  <a:pt x="10464990" y="285008"/>
                </a:lnTo>
                <a:lnTo>
                  <a:pt x="12192000" y="285008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0FBCE-20A2-7FAB-8080-1AAC67760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648950" y="63500"/>
            <a:ext cx="15081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Booz Allen Hamilton Internal</a:t>
            </a:r>
          </a:p>
        </p:txBody>
      </p:sp>
      <p:grpSp>
        <p:nvGrpSpPr>
          <p:cNvPr id="19" name="Logo group">
            <a:extLst>
              <a:ext uri="{FF2B5EF4-FFF2-40B4-BE49-F238E27FC236}">
                <a16:creationId xmlns:a16="http://schemas.microsoft.com/office/drawing/2014/main" id="{8E855B05-B184-EDB9-5E3A-7B76EA363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760925" cy="647700"/>
            <a:chOff x="0" y="0"/>
            <a:chExt cx="760925" cy="647700"/>
          </a:xfrm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A432A96A-3FB1-736D-9507-E4C54C356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760925" cy="647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22" name="Booz Allen logo">
              <a:extLst>
                <a:ext uri="{FF2B5EF4-FFF2-40B4-BE49-F238E27FC236}">
                  <a16:creationId xmlns:a16="http://schemas.microsoft.com/office/drawing/2014/main" id="{DC11FD7A-115D-1A86-78A7-BBABD87C3A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9694" y="143133"/>
              <a:ext cx="540328" cy="361435"/>
            </a:xfrm>
            <a:prstGeom prst="rect">
              <a:avLst/>
            </a:prstGeom>
          </p:spPr>
        </p:pic>
      </p:grpSp>
      <p:sp>
        <p:nvSpPr>
          <p:cNvPr id="24" name="www.boozallen.com">
            <a:extLst>
              <a:ext uri="{FF2B5EF4-FFF2-40B4-BE49-F238E27FC236}">
                <a16:creationId xmlns:a16="http://schemas.microsoft.com/office/drawing/2014/main" id="{A54E4EB8-67A3-3DD6-75F1-9125C8D8F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24476" y="6432790"/>
            <a:ext cx="38486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sp>
        <p:nvSpPr>
          <p:cNvPr id="25" name="Copyright">
            <a:extLst>
              <a:ext uri="{FF2B5EF4-FFF2-40B4-BE49-F238E27FC236}">
                <a16:creationId xmlns:a16="http://schemas.microsoft.com/office/drawing/2014/main" id="{7CB985F0-BCA8-FA7C-55A0-80F97015F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8915400" y="6371614"/>
            <a:ext cx="18986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</a:rPr>
              <a:t>Copyright © 2025 Booz Allen Hamilton Inc. </a:t>
            </a:r>
          </a:p>
        </p:txBody>
      </p:sp>
      <p:sp>
        <p:nvSpPr>
          <p:cNvPr id="26" name="Slide Number ">
            <a:extLst>
              <a:ext uri="{FF2B5EF4-FFF2-40B4-BE49-F238E27FC236}">
                <a16:creationId xmlns:a16="http://schemas.microsoft.com/office/drawing/2014/main" id="{3412E176-49C5-B5C3-7025-6AE747519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 flipH="1">
            <a:off x="11054217" y="6331352"/>
            <a:ext cx="393539" cy="4114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1EBA3F-D118-564A-AEF6-FB07B1069B0A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4813940-DFBB-C718-8822-DBB7E2E1BAF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0750" y="220105"/>
            <a:ext cx="1814429" cy="20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6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3" r:id="rId2"/>
    <p:sldLayoutId id="2147483728" r:id="rId3"/>
    <p:sldLayoutId id="2147483729" r:id="rId4"/>
    <p:sldLayoutId id="2147483730" r:id="rId5"/>
    <p:sldLayoutId id="2147483731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spc="100" baseline="0">
          <a:solidFill>
            <a:schemeClr val="tx1"/>
          </a:solidFill>
          <a:latin typeface="Oswald" charset="0"/>
          <a:ea typeface="Oswald" charset="0"/>
          <a:cs typeface="Oswald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charset="0"/>
        <a:buChar char="•"/>
        <a:defRPr sz="1400" i="0" kern="1200" baseline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Calibri" charset="0"/>
        </a:defRPr>
      </a:lvl1pPr>
      <a:lvl2pPr marL="36576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LucidaGrande" charset="0"/>
        <a:buChar char="-"/>
        <a:tabLst/>
        <a:defRPr sz="1400" i="0" kern="1200" cap="none" spc="0" baseline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Calibri" charset="0"/>
        </a:defRPr>
      </a:lvl2pPr>
      <a:lvl3pPr marL="54864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Courier New" charset="0"/>
        <a:buChar char="o"/>
        <a:tabLst/>
        <a:defRPr sz="1400" i="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Calibri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1800"/>
        </a:spcBef>
        <a:buFont typeface="LucidaGrande" charset="0"/>
        <a:buNone/>
        <a:tabLst/>
        <a:defRPr sz="1600" b="1" kern="1200" cap="all" spc="100" baseline="0">
          <a:solidFill>
            <a:schemeClr val="accent2"/>
          </a:solidFill>
          <a:latin typeface="Inter" panose="02000503000000020004" pitchFamily="2" charset="0"/>
          <a:ea typeface="Inter" panose="02000503000000020004" pitchFamily="2" charset="0"/>
          <a:cs typeface="Calibri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/>
        <a:defRPr sz="1200" i="1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Georgia" charset="0"/>
        </a:defRPr>
      </a:lvl5pPr>
      <a:lvl6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/>
        <a:buNone/>
        <a:defRPr sz="1000" i="1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">
          <p15:clr>
            <a:srgbClr val="F26B43"/>
          </p15:clr>
        </p15:guide>
        <p15:guide id="2" pos="480">
          <p15:clr>
            <a:srgbClr val="F26B43"/>
          </p15:clr>
        </p15:guide>
        <p15:guide id="3" pos="580">
          <p15:clr>
            <a:srgbClr val="F26B43"/>
          </p15:clr>
        </p15:guide>
        <p15:guide id="4" orient="horz" pos="4152">
          <p15:clr>
            <a:srgbClr val="F26B43"/>
          </p15:clr>
        </p15:guide>
        <p15:guide id="5" pos="7200">
          <p15:clr>
            <a:srgbClr val="F26B43"/>
          </p15:clr>
        </p15:guide>
        <p15:guide id="6" pos="3840">
          <p15:clr>
            <a:srgbClr val="F26B43"/>
          </p15:clr>
        </p15:guide>
        <p15:guide id="7" pos="3940">
          <p15:clr>
            <a:srgbClr val="F26B43"/>
          </p15:clr>
        </p15:guide>
        <p15:guide id="8" pos="2160">
          <p15:clr>
            <a:srgbClr val="F26B43"/>
          </p15:clr>
        </p15:guide>
        <p15:guide id="9" pos="2260">
          <p15:clr>
            <a:srgbClr val="F26B43"/>
          </p15:clr>
        </p15:guide>
        <p15:guide id="10" pos="5520">
          <p15:clr>
            <a:srgbClr val="F26B43"/>
          </p15:clr>
        </p15:guide>
        <p15:guide id="11" pos="5620">
          <p15:clr>
            <a:srgbClr val="F26B43"/>
          </p15:clr>
        </p15:guide>
        <p15:guide id="13" orient="horz" pos="744">
          <p15:clr>
            <a:srgbClr val="F26B43"/>
          </p15:clr>
        </p15:guide>
        <p15:guide id="14" orient="horz" pos="1032">
          <p15:clr>
            <a:srgbClr val="F26B43"/>
          </p15:clr>
        </p15:guide>
        <p15:guide id="15" orient="horz" pos="391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790FBCE-20A2-7FAB-8080-1AAC67760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648950" y="63500"/>
            <a:ext cx="15081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Booz Allen Hamilton Internal</a:t>
            </a:r>
          </a:p>
        </p:txBody>
      </p:sp>
      <p:grpSp>
        <p:nvGrpSpPr>
          <p:cNvPr id="19" name="Logo group">
            <a:extLst>
              <a:ext uri="{FF2B5EF4-FFF2-40B4-BE49-F238E27FC236}">
                <a16:creationId xmlns:a16="http://schemas.microsoft.com/office/drawing/2014/main" id="{8E855B05-B184-EDB9-5E3A-7B76EA363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760925" cy="647700"/>
            <a:chOff x="0" y="0"/>
            <a:chExt cx="760925" cy="647700"/>
          </a:xfrm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A432A96A-3FB1-736D-9507-E4C54C356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760925" cy="647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22" name="Booz Allen logo">
              <a:extLst>
                <a:ext uri="{FF2B5EF4-FFF2-40B4-BE49-F238E27FC236}">
                  <a16:creationId xmlns:a16="http://schemas.microsoft.com/office/drawing/2014/main" id="{DC11FD7A-115D-1A86-78A7-BBABD87C3A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9694" y="143133"/>
              <a:ext cx="540328" cy="361435"/>
            </a:xfrm>
            <a:prstGeom prst="rect">
              <a:avLst/>
            </a:prstGeom>
          </p:spPr>
        </p:pic>
      </p:grpSp>
      <p:sp>
        <p:nvSpPr>
          <p:cNvPr id="24" name="www.boozallen.com">
            <a:extLst>
              <a:ext uri="{FF2B5EF4-FFF2-40B4-BE49-F238E27FC236}">
                <a16:creationId xmlns:a16="http://schemas.microsoft.com/office/drawing/2014/main" id="{A54E4EB8-67A3-3DD6-75F1-9125C8D8F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24476" y="6432790"/>
            <a:ext cx="38486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sp>
        <p:nvSpPr>
          <p:cNvPr id="25" name="Copyright">
            <a:extLst>
              <a:ext uri="{FF2B5EF4-FFF2-40B4-BE49-F238E27FC236}">
                <a16:creationId xmlns:a16="http://schemas.microsoft.com/office/drawing/2014/main" id="{7CB985F0-BCA8-FA7C-55A0-80F97015F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8915400" y="6371614"/>
            <a:ext cx="18986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/>
                </a:solidFill>
              </a:rPr>
              <a:t>Copyright © 2025 Booz Allen Hamilton Inc. </a:t>
            </a:r>
          </a:p>
        </p:txBody>
      </p:sp>
      <p:sp>
        <p:nvSpPr>
          <p:cNvPr id="26" name="Slide Number ">
            <a:extLst>
              <a:ext uri="{FF2B5EF4-FFF2-40B4-BE49-F238E27FC236}">
                <a16:creationId xmlns:a16="http://schemas.microsoft.com/office/drawing/2014/main" id="{3412E176-49C5-B5C3-7025-6AE747519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 flipH="1">
            <a:off x="11054217" y="6331352"/>
            <a:ext cx="393539" cy="4114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1EBA3F-D118-564A-AEF6-FB07B1069B0A}" type="slidenum">
              <a:rPr lang="en-US" smtClean="0">
                <a:solidFill>
                  <a:schemeClr val="tx1"/>
                </a:solidFill>
              </a:r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0273F82-697D-DC04-528A-477BD5AF8C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20752" y="220105"/>
            <a:ext cx="1814425" cy="20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spc="100" baseline="0">
          <a:solidFill>
            <a:schemeClr val="tx1"/>
          </a:solidFill>
          <a:latin typeface="Oswald" charset="0"/>
          <a:ea typeface="Oswald" charset="0"/>
          <a:cs typeface="Oswald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charset="0"/>
        <a:buChar char="•"/>
        <a:defRPr sz="1400" i="0" kern="1200" baseline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Calibri" charset="0"/>
        </a:defRPr>
      </a:lvl1pPr>
      <a:lvl2pPr marL="36576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LucidaGrande" charset="0"/>
        <a:buChar char="-"/>
        <a:tabLst/>
        <a:defRPr sz="1400" i="0" kern="1200" cap="none" spc="0" baseline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Calibri" charset="0"/>
        </a:defRPr>
      </a:lvl2pPr>
      <a:lvl3pPr marL="54864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Courier New" charset="0"/>
        <a:buChar char="o"/>
        <a:tabLst/>
        <a:defRPr sz="1400" i="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Calibri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1800"/>
        </a:spcBef>
        <a:buFont typeface="LucidaGrande" charset="0"/>
        <a:buNone/>
        <a:tabLst/>
        <a:defRPr sz="1600" b="1" kern="1200" cap="all" spc="100" baseline="0">
          <a:solidFill>
            <a:schemeClr val="accent2"/>
          </a:solidFill>
          <a:latin typeface="Inter" panose="02000503000000020004" pitchFamily="2" charset="0"/>
          <a:ea typeface="Inter" panose="02000503000000020004" pitchFamily="2" charset="0"/>
          <a:cs typeface="Calibri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/>
        <a:defRPr sz="1200" i="1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Georgia" charset="0"/>
        </a:defRPr>
      </a:lvl5pPr>
      <a:lvl6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/>
        <a:buNone/>
        <a:defRPr sz="1000" i="1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">
          <p15:clr>
            <a:srgbClr val="F26B43"/>
          </p15:clr>
        </p15:guide>
        <p15:guide id="2" pos="480">
          <p15:clr>
            <a:srgbClr val="F26B43"/>
          </p15:clr>
        </p15:guide>
        <p15:guide id="3" pos="580">
          <p15:clr>
            <a:srgbClr val="F26B43"/>
          </p15:clr>
        </p15:guide>
        <p15:guide id="4" orient="horz" pos="4152">
          <p15:clr>
            <a:srgbClr val="F26B43"/>
          </p15:clr>
        </p15:guide>
        <p15:guide id="5" pos="7200">
          <p15:clr>
            <a:srgbClr val="F26B43"/>
          </p15:clr>
        </p15:guide>
        <p15:guide id="6" pos="3840">
          <p15:clr>
            <a:srgbClr val="F26B43"/>
          </p15:clr>
        </p15:guide>
        <p15:guide id="7" pos="3940">
          <p15:clr>
            <a:srgbClr val="F26B43"/>
          </p15:clr>
        </p15:guide>
        <p15:guide id="8" pos="2160">
          <p15:clr>
            <a:srgbClr val="F26B43"/>
          </p15:clr>
        </p15:guide>
        <p15:guide id="9" pos="2260">
          <p15:clr>
            <a:srgbClr val="F26B43"/>
          </p15:clr>
        </p15:guide>
        <p15:guide id="10" pos="5520">
          <p15:clr>
            <a:srgbClr val="F26B43"/>
          </p15:clr>
        </p15:guide>
        <p15:guide id="11" pos="5620">
          <p15:clr>
            <a:srgbClr val="F26B43"/>
          </p15:clr>
        </p15:guide>
        <p15:guide id="13" orient="horz" pos="744">
          <p15:clr>
            <a:srgbClr val="F26B43"/>
          </p15:clr>
        </p15:guide>
        <p15:guide id="14" orient="horz" pos="1032">
          <p15:clr>
            <a:srgbClr val="F26B43"/>
          </p15:clr>
        </p15:guide>
        <p15:guide id="15" orient="horz" pos="391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F95D21E-F313-9C3A-2701-02DD68832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156232 w 12192000"/>
              <a:gd name="connsiteY1" fmla="*/ 0 h 6858000"/>
              <a:gd name="connsiteX2" fmla="*/ 10284031 w 12192000"/>
              <a:gd name="connsiteY2" fmla="*/ 0 h 6858000"/>
              <a:gd name="connsiteX3" fmla="*/ 10464990 w 12192000"/>
              <a:gd name="connsiteY3" fmla="*/ 0 h 6858000"/>
              <a:gd name="connsiteX4" fmla="*/ 10464990 w 12192000"/>
              <a:gd name="connsiteY4" fmla="*/ 285008 h 6858000"/>
              <a:gd name="connsiteX5" fmla="*/ 12192000 w 12192000"/>
              <a:gd name="connsiteY5" fmla="*/ 285008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156232" y="0"/>
                </a:lnTo>
                <a:lnTo>
                  <a:pt x="10284031" y="0"/>
                </a:lnTo>
                <a:lnTo>
                  <a:pt x="10464990" y="0"/>
                </a:lnTo>
                <a:lnTo>
                  <a:pt x="10464990" y="285008"/>
                </a:lnTo>
                <a:lnTo>
                  <a:pt x="12192000" y="285008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www.boozallen.com">
            <a:extLst>
              <a:ext uri="{FF2B5EF4-FFF2-40B4-BE49-F238E27FC236}">
                <a16:creationId xmlns:a16="http://schemas.microsoft.com/office/drawing/2014/main" id="{4C4462CB-AA5F-0A52-229C-70491A0E2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24476" y="6432790"/>
            <a:ext cx="38486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boozallen.com</a:t>
            </a:r>
          </a:p>
        </p:txBody>
      </p:sp>
      <p:sp>
        <p:nvSpPr>
          <p:cNvPr id="5" name="Copyright">
            <a:extLst>
              <a:ext uri="{FF2B5EF4-FFF2-40B4-BE49-F238E27FC236}">
                <a16:creationId xmlns:a16="http://schemas.microsoft.com/office/drawing/2014/main" id="{940233D6-6DCD-5347-89EE-E2EC1A770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8915400" y="6371614"/>
            <a:ext cx="18986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</a:rPr>
              <a:t>Copyright © 2025 Booz Allen Hamilton Inc. </a:t>
            </a:r>
          </a:p>
        </p:txBody>
      </p:sp>
      <p:sp>
        <p:nvSpPr>
          <p:cNvPr id="28" name="Slide Number ">
            <a:extLst>
              <a:ext uri="{FF2B5EF4-FFF2-40B4-BE49-F238E27FC236}">
                <a16:creationId xmlns:a16="http://schemas.microsoft.com/office/drawing/2014/main" id="{0C59461D-448D-4F71-27CB-4EA360C57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 flipH="1">
            <a:off x="11054217" y="6331352"/>
            <a:ext cx="393539" cy="4114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1EBA3F-D118-564A-AEF6-FB07B1069B0A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B5E3AA-AC33-B316-4929-CB3EA217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5" y="666717"/>
            <a:ext cx="10524308" cy="82550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/>
          <a:p>
            <a:r>
              <a:rPr lang="en-US" dirty="0"/>
              <a:t>Content slides headlines go here</a:t>
            </a:r>
          </a:p>
        </p:txBody>
      </p:sp>
      <p:grpSp>
        <p:nvGrpSpPr>
          <p:cNvPr id="4" name="Logo group">
            <a:extLst>
              <a:ext uri="{FF2B5EF4-FFF2-40B4-BE49-F238E27FC236}">
                <a16:creationId xmlns:a16="http://schemas.microsoft.com/office/drawing/2014/main" id="{C13673AF-FA07-2866-61BC-8F10701EF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760925" cy="647700"/>
            <a:chOff x="0" y="0"/>
            <a:chExt cx="760925" cy="647700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A82ABC0A-DBB6-88B1-ADE6-D34AEC286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60925" cy="647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13" name="Booz Allen logo">
              <a:extLst>
                <a:ext uri="{FF2B5EF4-FFF2-40B4-BE49-F238E27FC236}">
                  <a16:creationId xmlns:a16="http://schemas.microsoft.com/office/drawing/2014/main" id="{C7FE729D-18AD-6E76-99F1-C81D4E4C5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9694" y="143133"/>
              <a:ext cx="540328" cy="36143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061BC4-6367-CDC1-63FF-4D2D89C39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648950" y="63500"/>
            <a:ext cx="15081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Booz Allen Hamilton Internal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347E4CD-086E-804F-D145-6033566DE02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0750" y="220105"/>
            <a:ext cx="1814429" cy="20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9" r:id="rId2"/>
    <p:sldLayoutId id="2147483690" r:id="rId3"/>
    <p:sldLayoutId id="2147483691" r:id="rId4"/>
    <p:sldLayoutId id="2147483663" r:id="rId5"/>
    <p:sldLayoutId id="2147483694" r:id="rId6"/>
    <p:sldLayoutId id="2147483695" r:id="rId7"/>
    <p:sldLayoutId id="2147483750" r:id="rId8"/>
    <p:sldLayoutId id="2147483762" r:id="rId9"/>
    <p:sldLayoutId id="214748376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109728" indent="-10972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274320" indent="-13716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tabLst/>
        <a:defRPr sz="1100" b="0" i="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" userDrawn="1">
          <p15:clr>
            <a:srgbClr val="F26B43"/>
          </p15:clr>
        </p15:guide>
        <p15:guide id="2" pos="480" userDrawn="1">
          <p15:clr>
            <a:srgbClr val="F26B43"/>
          </p15:clr>
        </p15:guide>
        <p15:guide id="3" orient="horz" pos="3912" userDrawn="1">
          <p15:clr>
            <a:srgbClr val="F26B43"/>
          </p15:clr>
        </p15:guide>
        <p15:guide id="4" pos="7200" userDrawn="1">
          <p15:clr>
            <a:srgbClr val="F26B43"/>
          </p15:clr>
        </p15:guide>
        <p15:guide id="5" pos="576" userDrawn="1">
          <p15:clr>
            <a:srgbClr val="F26B43"/>
          </p15:clr>
        </p15:guide>
        <p15:guide id="6" pos="2160" userDrawn="1">
          <p15:clr>
            <a:srgbClr val="F26B43"/>
          </p15:clr>
        </p15:guide>
        <p15:guide id="7" pos="2256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936" userDrawn="1">
          <p15:clr>
            <a:srgbClr val="F26B43"/>
          </p15:clr>
        </p15:guide>
        <p15:guide id="10" pos="5520" userDrawn="1">
          <p15:clr>
            <a:srgbClr val="F26B43"/>
          </p15:clr>
        </p15:guide>
        <p15:guide id="11" pos="5616" userDrawn="1">
          <p15:clr>
            <a:srgbClr val="F26B43"/>
          </p15:clr>
        </p15:guide>
        <p15:guide id="12" orient="horz" pos="4152" userDrawn="1">
          <p15:clr>
            <a:srgbClr val="F26B43"/>
          </p15:clr>
        </p15:guide>
        <p15:guide id="13" orient="horz" pos="864" userDrawn="1">
          <p15:clr>
            <a:srgbClr val="F26B43"/>
          </p15:clr>
        </p15:guide>
        <p15:guide id="14" orient="horz" pos="103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78EDFA06-9FC2-D849-F8FB-98EEA6118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156232 w 12192000"/>
              <a:gd name="connsiteY1" fmla="*/ 0 h 6858000"/>
              <a:gd name="connsiteX2" fmla="*/ 10284031 w 12192000"/>
              <a:gd name="connsiteY2" fmla="*/ 0 h 6858000"/>
              <a:gd name="connsiteX3" fmla="*/ 10464990 w 12192000"/>
              <a:gd name="connsiteY3" fmla="*/ 0 h 6858000"/>
              <a:gd name="connsiteX4" fmla="*/ 10464990 w 12192000"/>
              <a:gd name="connsiteY4" fmla="*/ 285008 h 6858000"/>
              <a:gd name="connsiteX5" fmla="*/ 12192000 w 12192000"/>
              <a:gd name="connsiteY5" fmla="*/ 285008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156232" y="0"/>
                </a:lnTo>
                <a:lnTo>
                  <a:pt x="10284031" y="0"/>
                </a:lnTo>
                <a:lnTo>
                  <a:pt x="10464990" y="0"/>
                </a:lnTo>
                <a:lnTo>
                  <a:pt x="10464990" y="285008"/>
                </a:lnTo>
                <a:lnTo>
                  <a:pt x="12192000" y="285008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Slide Number Placeholder ">
            <a:extLst>
              <a:ext uri="{FF2B5EF4-FFF2-40B4-BE49-F238E27FC236}">
                <a16:creationId xmlns:a16="http://schemas.microsoft.com/office/drawing/2014/main" id="{A4AC8D7F-9751-D3C2-20D5-BA4A77EFE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 flipH="1">
            <a:off x="11054217" y="6331352"/>
            <a:ext cx="393539" cy="4114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1EBA3F-D118-564A-AEF6-FB07B1069B0A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E4BD5270-6737-16D7-7E7A-D21F77F64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8915400" y="6371614"/>
            <a:ext cx="18986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</a:rPr>
              <a:t>Copyright © 2025 Booz Allen Hamilton Inc.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B5E3AA-AC33-B316-4929-CB3EA217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515580"/>
            <a:ext cx="10533356" cy="82550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/>
          <a:p>
            <a:r>
              <a:rPr lang="en-US" dirty="0"/>
              <a:t>Section Divider Slides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09D091-B718-757E-E234-AD2C4FB2E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55309"/>
            <a:ext cx="10524308" cy="6731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Optional subhead here</a:t>
            </a:r>
          </a:p>
        </p:txBody>
      </p:sp>
      <p:grpSp>
        <p:nvGrpSpPr>
          <p:cNvPr id="7" name="Logo group">
            <a:extLst>
              <a:ext uri="{FF2B5EF4-FFF2-40B4-BE49-F238E27FC236}">
                <a16:creationId xmlns:a16="http://schemas.microsoft.com/office/drawing/2014/main" id="{4C076826-E779-AF8E-B02D-29A122091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760925" cy="647700"/>
            <a:chOff x="0" y="0"/>
            <a:chExt cx="760925" cy="64770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C016E402-F6EC-A666-3C4A-4592DC862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760925" cy="647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Inter" panose="02000503000000020004" pitchFamily="2" charset="0"/>
              </a:endParaRPr>
            </a:p>
          </p:txBody>
        </p:sp>
        <p:pic>
          <p:nvPicPr>
            <p:cNvPr id="4" name="Booz Allen logo">
              <a:extLst>
                <a:ext uri="{FF2B5EF4-FFF2-40B4-BE49-F238E27FC236}">
                  <a16:creationId xmlns:a16="http://schemas.microsoft.com/office/drawing/2014/main" id="{E3F2B2FB-71E3-91AC-0196-E1B56B919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09694" y="143133"/>
              <a:ext cx="540328" cy="36143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B9321B2-3CAA-737E-4A23-201BE5E44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648950" y="63500"/>
            <a:ext cx="15081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Booz Allen Hamilton Internal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AF5CE1E-EA81-3C42-4E0A-60D5A15EF28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0750" y="220105"/>
            <a:ext cx="1814429" cy="20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7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2" r:id="rId2"/>
    <p:sldLayoutId id="2147483751" r:id="rId3"/>
    <p:sldLayoutId id="21474836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23D2D7"/>
          </a:solidFill>
          <a:latin typeface="Inter" panose="02000503000000020004" pitchFamily="2" charset="0"/>
          <a:ea typeface="Inter" panose="02000503000000020004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23D2D7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2635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487363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" userDrawn="1">
          <p15:clr>
            <a:srgbClr val="F26B43"/>
          </p15:clr>
        </p15:guide>
        <p15:guide id="2" pos="480" userDrawn="1">
          <p15:clr>
            <a:srgbClr val="F26B43"/>
          </p15:clr>
        </p15:guide>
        <p15:guide id="3" orient="horz" pos="3912" userDrawn="1">
          <p15:clr>
            <a:srgbClr val="F26B43"/>
          </p15:clr>
        </p15:guide>
        <p15:guide id="4" pos="7200" userDrawn="1">
          <p15:clr>
            <a:srgbClr val="F26B43"/>
          </p15:clr>
        </p15:guide>
        <p15:guide id="5" pos="576" userDrawn="1">
          <p15:clr>
            <a:srgbClr val="F26B43"/>
          </p15:clr>
        </p15:guide>
        <p15:guide id="6" pos="2160" userDrawn="1">
          <p15:clr>
            <a:srgbClr val="F26B43"/>
          </p15:clr>
        </p15:guide>
        <p15:guide id="7" pos="2256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936" userDrawn="1">
          <p15:clr>
            <a:srgbClr val="F26B43"/>
          </p15:clr>
        </p15:guide>
        <p15:guide id="10" pos="5520" userDrawn="1">
          <p15:clr>
            <a:srgbClr val="F26B43"/>
          </p15:clr>
        </p15:guide>
        <p15:guide id="11" pos="5616" userDrawn="1">
          <p15:clr>
            <a:srgbClr val="F26B43"/>
          </p15:clr>
        </p15:guide>
        <p15:guide id="12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33.svg"/><Relationship Id="rId18" Type="http://schemas.openxmlformats.org/officeDocument/2006/relationships/image" Target="../media/image38.svg"/><Relationship Id="rId3" Type="http://schemas.openxmlformats.org/officeDocument/2006/relationships/image" Target="../media/image28.gif"/><Relationship Id="rId21" Type="http://schemas.openxmlformats.org/officeDocument/2006/relationships/diagramQuickStyle" Target="../diagrams/quickStyle2.xml"/><Relationship Id="rId7" Type="http://schemas.openxmlformats.org/officeDocument/2006/relationships/diagramData" Target="../diagrams/data1.xml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svg"/><Relationship Id="rId20" Type="http://schemas.openxmlformats.org/officeDocument/2006/relationships/diagramLayout" Target="../diagrams/layout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png"/><Relationship Id="rId11" Type="http://schemas.microsoft.com/office/2007/relationships/diagramDrawing" Target="../diagrams/drawing1.xml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23" Type="http://schemas.microsoft.com/office/2007/relationships/diagramDrawing" Target="../diagrams/drawing2.xml"/><Relationship Id="rId10" Type="http://schemas.openxmlformats.org/officeDocument/2006/relationships/diagramColors" Target="../diagrams/colors1.xml"/><Relationship Id="rId19" Type="http://schemas.openxmlformats.org/officeDocument/2006/relationships/diagramData" Target="../diagrams/data2.xml"/><Relationship Id="rId4" Type="http://schemas.openxmlformats.org/officeDocument/2006/relationships/image" Target="../media/image29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34.png"/><Relationship Id="rId22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2A067-FA6F-2886-642C-5412B85DE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Making with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74836-26D6-D8D3-C983-824F145F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Leap to Advanced Analytics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7A089-B291-BBE0-9D63-17A426058A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OCTOBER 2025</a:t>
            </a:r>
          </a:p>
        </p:txBody>
      </p:sp>
    </p:spTree>
    <p:extLst>
      <p:ext uri="{BB962C8B-B14F-4D97-AF65-F5344CB8AC3E}">
        <p14:creationId xmlns:p14="http://schemas.microsoft.com/office/powerpoint/2010/main" val="837082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16387-06FE-050A-BAFC-4013FED2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2B3BAE-9B43-C1AA-0C70-28AC355EBC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Predicting Failure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7AF63C-D11B-78DB-2E21-C2EDA92276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Statistical Inference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724DB2F-D13C-7603-4566-9EC748246E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Weibull Cumulative Distribution Function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A363975-31CA-177E-7F44-71AF86B4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363" y="2357474"/>
            <a:ext cx="5165637" cy="3819585"/>
          </a:xfrm>
        </p:spPr>
        <p:txBody>
          <a:bodyPr/>
          <a:lstStyle/>
          <a:p>
            <a:r>
              <a:rPr lang="en-US" sz="1600" dirty="0"/>
              <a:t>Now that “failures” are properly identified we calculate “suspense” times.</a:t>
            </a:r>
          </a:p>
          <a:p>
            <a:endParaRPr lang="en-US" sz="1600" dirty="0"/>
          </a:p>
          <a:p>
            <a:r>
              <a:rPr lang="en-US" sz="1600" dirty="0"/>
              <a:t>From the suspense times we fit a Weibull distribution.</a:t>
            </a:r>
          </a:p>
          <a:p>
            <a:endParaRPr lang="en-US" sz="1600" dirty="0"/>
          </a:p>
          <a:p>
            <a:r>
              <a:rPr lang="en-US" sz="1600" dirty="0"/>
              <a:t>We calculate the cumulative distribution function(s)</a:t>
            </a:r>
          </a:p>
          <a:p>
            <a:endParaRPr lang="en-US" sz="1600" dirty="0"/>
          </a:p>
          <a:p>
            <a:r>
              <a:rPr lang="en-US" sz="1600" dirty="0"/>
              <a:t>In Tableau, we offer user inputs for X and Y, such that the selected population has a probability greater than Y and a suspense less than X.</a:t>
            </a:r>
          </a:p>
        </p:txBody>
      </p:sp>
      <p:pic>
        <p:nvPicPr>
          <p:cNvPr id="5124" name="Picture 4" descr="Example 3 - Step 5b">
            <a:extLst>
              <a:ext uri="{FF2B5EF4-FFF2-40B4-BE49-F238E27FC236}">
                <a16:creationId xmlns:a16="http://schemas.microsoft.com/office/drawing/2014/main" id="{A6854637-18A5-7CAC-98B0-4B453BAE8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222" y="2458682"/>
            <a:ext cx="5183911" cy="31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9F14183-EDCB-A9F3-CF19-BF1BFCCB15B8}"/>
              </a:ext>
            </a:extLst>
          </p:cNvPr>
          <p:cNvSpPr/>
          <p:nvPr/>
        </p:nvSpPr>
        <p:spPr>
          <a:xfrm>
            <a:off x="8609846" y="3349782"/>
            <a:ext cx="1213164" cy="615636"/>
          </a:xfrm>
          <a:custGeom>
            <a:avLst/>
            <a:gdLst>
              <a:gd name="connsiteX0" fmla="*/ 0 w 1213164"/>
              <a:gd name="connsiteY0" fmla="*/ 606582 h 615636"/>
              <a:gd name="connsiteX1" fmla="*/ 1213164 w 1213164"/>
              <a:gd name="connsiteY1" fmla="*/ 615636 h 615636"/>
              <a:gd name="connsiteX2" fmla="*/ 1213164 w 1213164"/>
              <a:gd name="connsiteY2" fmla="*/ 0 h 615636"/>
              <a:gd name="connsiteX3" fmla="*/ 959667 w 1213164"/>
              <a:gd name="connsiteY3" fmla="*/ 36214 h 615636"/>
              <a:gd name="connsiteX4" fmla="*/ 742384 w 1213164"/>
              <a:gd name="connsiteY4" fmla="*/ 99588 h 615636"/>
              <a:gd name="connsiteX5" fmla="*/ 470780 w 1213164"/>
              <a:gd name="connsiteY5" fmla="*/ 217283 h 615636"/>
              <a:gd name="connsiteX6" fmla="*/ 298764 w 1213164"/>
              <a:gd name="connsiteY6" fmla="*/ 334978 h 615636"/>
              <a:gd name="connsiteX7" fmla="*/ 126748 w 1213164"/>
              <a:gd name="connsiteY7" fmla="*/ 470780 h 615636"/>
              <a:gd name="connsiteX8" fmla="*/ 0 w 1213164"/>
              <a:gd name="connsiteY8" fmla="*/ 606582 h 6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3164" h="615636">
                <a:moveTo>
                  <a:pt x="0" y="606582"/>
                </a:moveTo>
                <a:lnTo>
                  <a:pt x="1213164" y="615636"/>
                </a:lnTo>
                <a:lnTo>
                  <a:pt x="1213164" y="0"/>
                </a:lnTo>
                <a:lnTo>
                  <a:pt x="959667" y="36214"/>
                </a:lnTo>
                <a:lnTo>
                  <a:pt x="742384" y="99588"/>
                </a:lnTo>
                <a:lnTo>
                  <a:pt x="470780" y="217283"/>
                </a:lnTo>
                <a:lnTo>
                  <a:pt x="298764" y="334978"/>
                </a:lnTo>
                <a:lnTo>
                  <a:pt x="126748" y="470780"/>
                </a:lnTo>
                <a:lnTo>
                  <a:pt x="0" y="606582"/>
                </a:lnTo>
                <a:close/>
              </a:path>
            </a:pathLst>
          </a:custGeom>
          <a:solidFill>
            <a:schemeClr val="accent1">
              <a:alpha val="28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4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EB4E2-D862-8098-D1A6-508BF3AA5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C3F4A8-88C3-B232-479B-239A92553E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7265D69-4F5C-1559-E6E6-1C7A9E34E0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DASHBOARD DEMO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19E8A-1E86-F965-2B53-F20D917AF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726" y="1714974"/>
            <a:ext cx="6727960" cy="45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25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2A2E2-1B53-F16D-CC9E-48AB9D41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8D24428-DFD7-56F0-6275-42E04CBE95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4144" y="1014861"/>
            <a:ext cx="4016331" cy="242888"/>
          </a:xfrm>
        </p:spPr>
        <p:txBody>
          <a:bodyPr>
            <a:normAutofit/>
          </a:bodyPr>
          <a:lstStyle/>
          <a:p>
            <a:r>
              <a:rPr lang="en-US" dirty="0"/>
              <a:t>NAVAL FACILITIES ENGINEERING SYSTEMS COMMAND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D04FBE-B26A-B7E2-5BED-0B3CEC316F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EXPEDITIONARY DIRECTORATE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4F26A72-95EF-BCF3-A18F-CA1CB38E6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145" y="2194511"/>
            <a:ext cx="9638532" cy="38195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“The major functions of the NAVFAC Expeditionary Directorate are to provide theater engagement (TE) and contingency engineering (CE) support to the deployed warfighter; develop and maintain the warfighter materiel allowance lists known as Tables of Allowances (TOA); conduct initial outfitting and total life-cycle systems management of the materiel solutions authorized in the TOAs; and support the operations of the Navy Expeditionary Combat Enterprise (NECE).” – Expeditionary Directorate Homepage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“Expeditionary Directorate provides oversight of the NAVFAC Engineering and Expeditionary Warfare Center (EXWC) Expeditionary Programs Office (</a:t>
            </a:r>
            <a:r>
              <a:rPr lang="en-US" sz="1800" dirty="0" err="1"/>
              <a:t>ExPO</a:t>
            </a:r>
            <a:r>
              <a:rPr lang="en-US" sz="1800" dirty="0"/>
              <a:t>) which is responsible for the initial outfitting, recapitalization and total life cycle systems management of the systems, equipment and material authorized for expeditionary TOAs.” - </a:t>
            </a:r>
            <a:r>
              <a:rPr lang="en-US" sz="1800" dirty="0" err="1"/>
              <a:t>ExPO</a:t>
            </a:r>
            <a:r>
              <a:rPr lang="en-US" sz="1800" dirty="0"/>
              <a:t> 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160480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93AF0-9905-BF41-E7D1-A5C56F90D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CA2B47A-D9CC-56B6-27F6-F05C6B2B48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Solidifying Vague Objectives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952751-871B-F514-390F-F2671C1366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FANTASTIC FOUR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EC5527-A4B5-2D7D-4433-8C95906BD0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First Steps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E4D5731-9908-E857-8F95-BE0C8194B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363" y="2357475"/>
            <a:ext cx="5165637" cy="1834280"/>
          </a:xfrm>
        </p:spPr>
        <p:txBody>
          <a:bodyPr anchor="ctr"/>
          <a:lstStyle/>
          <a:p>
            <a:pPr algn="ctr"/>
            <a:r>
              <a:rPr lang="en-US" sz="1600" dirty="0"/>
              <a:t>How do we define success?</a:t>
            </a:r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CFE2FE7B-B315-E9B3-4FC4-AF65A3BE8AAD}"/>
              </a:ext>
            </a:extLst>
          </p:cNvPr>
          <p:cNvSpPr txBox="1">
            <a:spLocks/>
          </p:cNvSpPr>
          <p:nvPr/>
        </p:nvSpPr>
        <p:spPr>
          <a:xfrm>
            <a:off x="930362" y="4191755"/>
            <a:ext cx="5165637" cy="1834280"/>
          </a:xfrm>
          <a:prstGeom prst="rect">
            <a:avLst/>
          </a:prstGeom>
        </p:spPr>
        <p:txBody>
          <a:bodyPr lIns="0" rIns="0" anchor="ctr"/>
          <a:lstStyle>
            <a:lvl1pPr marL="1714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i="0" kern="12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200" i="0" kern="1200" cap="none" spc="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20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400" b="1" kern="1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What are the constraints?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456C409F-7683-9867-CFC8-FF70DFEE9852}"/>
              </a:ext>
            </a:extLst>
          </p:cNvPr>
          <p:cNvSpPr txBox="1">
            <a:spLocks/>
          </p:cNvSpPr>
          <p:nvPr/>
        </p:nvSpPr>
        <p:spPr>
          <a:xfrm>
            <a:off x="6095998" y="4191755"/>
            <a:ext cx="5165637" cy="1834280"/>
          </a:xfrm>
          <a:prstGeom prst="rect">
            <a:avLst/>
          </a:prstGeom>
        </p:spPr>
        <p:txBody>
          <a:bodyPr lIns="0" rIns="0" anchor="ctr"/>
          <a:lstStyle>
            <a:lvl1pPr marL="1714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i="0" kern="12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200" i="0" kern="1200" cap="none" spc="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20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400" b="1" kern="1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What data do we have?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505C0E60-CDAD-6031-E63C-9A5E260453A6}"/>
              </a:ext>
            </a:extLst>
          </p:cNvPr>
          <p:cNvSpPr txBox="1">
            <a:spLocks/>
          </p:cNvSpPr>
          <p:nvPr/>
        </p:nvSpPr>
        <p:spPr>
          <a:xfrm>
            <a:off x="6095999" y="2357475"/>
            <a:ext cx="5165637" cy="1834280"/>
          </a:xfrm>
          <a:prstGeom prst="rect">
            <a:avLst/>
          </a:prstGeom>
        </p:spPr>
        <p:txBody>
          <a:bodyPr lIns="0" rIns="0" anchor="ctr"/>
          <a:lstStyle>
            <a:lvl1pPr marL="1714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i="0" kern="12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LucidaGrande" charset="0"/>
              <a:buChar char="-"/>
              <a:tabLst/>
              <a:defRPr sz="1200" i="0" kern="1200" cap="none" spc="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charset="0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  <a:tabLst/>
              <a:defRPr sz="120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LucidaGrande" charset="0"/>
              <a:buNone/>
              <a:tabLst/>
              <a:defRPr sz="1400" b="1" kern="1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/>
              <a:defRPr sz="1200" i="1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/>
              <a:buNone/>
              <a:defRPr sz="1000" i="1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What are we optimizing?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34D4F7-21B6-D754-5ACB-31E6CD4B7D6B}"/>
              </a:ext>
            </a:extLst>
          </p:cNvPr>
          <p:cNvCxnSpPr/>
          <p:nvPr/>
        </p:nvCxnSpPr>
        <p:spPr>
          <a:xfrm>
            <a:off x="6095998" y="2384634"/>
            <a:ext cx="0" cy="383509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2E487F-996A-3196-D6A9-B5D77484004C}"/>
              </a:ext>
            </a:extLst>
          </p:cNvPr>
          <p:cNvCxnSpPr>
            <a:cxnSpLocks/>
          </p:cNvCxnSpPr>
          <p:nvPr/>
        </p:nvCxnSpPr>
        <p:spPr>
          <a:xfrm flipH="1">
            <a:off x="1869654" y="4191755"/>
            <a:ext cx="8591739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219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17EF9-1388-B9B4-7758-8348064EB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8743F65-278E-A955-E777-7B86998464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4144" y="1014861"/>
            <a:ext cx="4016331" cy="242888"/>
          </a:xfrm>
        </p:spPr>
        <p:txBody>
          <a:bodyPr>
            <a:normAutofit/>
          </a:bodyPr>
          <a:lstStyle/>
          <a:p>
            <a:r>
              <a:rPr lang="en-US" dirty="0"/>
              <a:t>3M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CA09CC-28B3-B15F-9E96-5CA6722B09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Maintenance Material Management Data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385A1B8-A5FD-384E-4FB8-89547DFAC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383" y="2027208"/>
            <a:ext cx="3677852" cy="3819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“This system provides all maintenance and material managers throughout the Navy with a process for planning, acquiring, organizing, directing, controlling and evaluating the manpower and material resources used to support maintenance. As a management tool, the Ships' 3-M System provides efficient and uniform methods of conducting and recording preventive, alterative and corrective maintenance as well as allowing easy access to collected data.”</a:t>
            </a:r>
          </a:p>
          <a:p>
            <a:pPr marL="0" indent="0">
              <a:buNone/>
            </a:pPr>
            <a:r>
              <a:rPr lang="en-US" sz="1400" dirty="0"/>
              <a:t>- Navy COOL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147C2A-2067-BE0D-3390-535DEA395D9E}"/>
              </a:ext>
            </a:extLst>
          </p:cNvPr>
          <p:cNvSpPr/>
          <p:nvPr/>
        </p:nvSpPr>
        <p:spPr>
          <a:xfrm>
            <a:off x="6921374" y="1886006"/>
            <a:ext cx="2906162" cy="3960787"/>
          </a:xfrm>
          <a:prstGeom prst="roundRect">
            <a:avLst/>
          </a:prstGeom>
          <a:ln w="38100">
            <a:solidFill>
              <a:schemeClr val="bg1"/>
            </a:solidFill>
            <a:prstDash val="sysDash"/>
          </a:ln>
        </p:spPr>
        <p:txBody>
          <a:bodyPr vert="horz" lIns="91440" tIns="45720" rIns="0" bIns="45720" rtlCol="0">
            <a:normAutofit fontScale="92500"/>
          </a:bodyPr>
          <a:lstStyle/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3M Request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000001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UIC: ABC123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Vehicle SN: XYZ789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Request Type: 3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Parts: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1x N3456	               $78.35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4x N5678                      $375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Cost: $1578.35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Service Date: 10/01/2025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Job Completion Date: 10/05/2025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Notes: Replacing tires discovered pressure sensor was damaged.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4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49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2B41B1A-399C-E8EF-DC8D-52C69F2177EB}"/>
              </a:ext>
            </a:extLst>
          </p:cNvPr>
          <p:cNvCxnSpPr/>
          <p:nvPr/>
        </p:nvCxnSpPr>
        <p:spPr>
          <a:xfrm flipV="1">
            <a:off x="2675255" y="4718545"/>
            <a:ext cx="470931" cy="83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F78553E-556C-E579-2E06-8E0E86158676}"/>
              </a:ext>
            </a:extLst>
          </p:cNvPr>
          <p:cNvCxnSpPr>
            <a:cxnSpLocks/>
          </p:cNvCxnSpPr>
          <p:nvPr/>
        </p:nvCxnSpPr>
        <p:spPr>
          <a:xfrm flipH="1">
            <a:off x="1464932" y="4895933"/>
            <a:ext cx="87800" cy="6473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2C2823-059B-A541-2A3F-1D37B05E88D8}"/>
              </a:ext>
            </a:extLst>
          </p:cNvPr>
          <p:cNvCxnSpPr>
            <a:cxnSpLocks/>
          </p:cNvCxnSpPr>
          <p:nvPr/>
        </p:nvCxnSpPr>
        <p:spPr>
          <a:xfrm flipH="1">
            <a:off x="3533277" y="5125753"/>
            <a:ext cx="38352" cy="71177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081D676-A40C-6E74-B4C7-2DF52846A584}"/>
              </a:ext>
            </a:extLst>
          </p:cNvPr>
          <p:cNvSpPr txBox="1">
            <a:spLocks/>
          </p:cNvSpPr>
          <p:nvPr/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E6E22-E655-5947-A8B4-6F095FBA2C1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ooter Placeholder 3">
            <a:extLst>
              <a:ext uri="{FF2B5EF4-FFF2-40B4-BE49-F238E27FC236}">
                <a16:creationId xmlns:a16="http://schemas.microsoft.com/office/drawing/2014/main" id="{BFBF9AD6-4E41-94AB-4362-E0C9C256268D}"/>
              </a:ext>
            </a:extLst>
          </p:cNvPr>
          <p:cNvSpPr txBox="1">
            <a:spLocks/>
          </p:cNvSpPr>
          <p:nvPr/>
        </p:nvSpPr>
        <p:spPr>
          <a:xfrm>
            <a:off x="838200" y="6400451"/>
            <a:ext cx="10253870" cy="4575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Copyright © 2023 Booz Allen Hamilton Inc.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F98DB4-7890-4CEC-4E38-33CFE14A3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ExPO</a:t>
            </a:r>
            <a:r>
              <a:rPr lang="en-US" sz="4000" dirty="0"/>
              <a:t> EX42 Data Science Use Case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DE577-9C83-1871-999F-F33839077382}"/>
              </a:ext>
            </a:extLst>
          </p:cNvPr>
          <p:cNvSpPr txBox="1"/>
          <p:nvPr/>
        </p:nvSpPr>
        <p:spPr>
          <a:xfrm>
            <a:off x="376272" y="4136320"/>
            <a:ext cx="1028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Attrition 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04222-4066-12B1-6C78-0EA711E8C900}"/>
              </a:ext>
            </a:extLst>
          </p:cNvPr>
          <p:cNvSpPr txBox="1"/>
          <p:nvPr/>
        </p:nvSpPr>
        <p:spPr>
          <a:xfrm>
            <a:off x="345225" y="5720697"/>
            <a:ext cx="119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Maintenance Spending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ADB29EC-A008-9538-F6BB-A146E7735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7409" r="42028"/>
          <a:stretch/>
        </p:blipFill>
        <p:spPr>
          <a:xfrm>
            <a:off x="8603439" y="3650726"/>
            <a:ext cx="1956943" cy="1109412"/>
          </a:xfrm>
          <a:ln>
            <a:solidFill>
              <a:schemeClr val="tx1"/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D804CF7-1B26-EB1B-470D-CD4587B44C94}"/>
              </a:ext>
            </a:extLst>
          </p:cNvPr>
          <p:cNvGrpSpPr/>
          <p:nvPr/>
        </p:nvGrpSpPr>
        <p:grpSpPr>
          <a:xfrm>
            <a:off x="8591482" y="5236805"/>
            <a:ext cx="1950034" cy="1054602"/>
            <a:chOff x="5061354" y="1682234"/>
            <a:chExt cx="6719890" cy="443512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78D2708-5B91-D815-8411-84E6C3F9E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1354" y="1682234"/>
              <a:ext cx="6719890" cy="44351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8D761E2-3A56-C60C-EF60-2AF6EB2FF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1947" y="2971773"/>
              <a:ext cx="1798703" cy="16511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F16B5C05-2663-CCA1-3A4A-8D882F4D4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893" y="2112430"/>
            <a:ext cx="1950034" cy="110114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03CFC65-7F0F-52CA-0BB5-5F39D430451A}"/>
              </a:ext>
            </a:extLst>
          </p:cNvPr>
          <p:cNvCxnSpPr>
            <a:cxnSpLocks/>
          </p:cNvCxnSpPr>
          <p:nvPr/>
        </p:nvCxnSpPr>
        <p:spPr>
          <a:xfrm flipV="1">
            <a:off x="1543697" y="4675210"/>
            <a:ext cx="97143" cy="18718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3B4841-76E4-3CB7-57F5-3C506C2A5307}"/>
              </a:ext>
            </a:extLst>
          </p:cNvPr>
          <p:cNvCxnSpPr>
            <a:cxnSpLocks/>
          </p:cNvCxnSpPr>
          <p:nvPr/>
        </p:nvCxnSpPr>
        <p:spPr>
          <a:xfrm flipV="1">
            <a:off x="2033707" y="4515153"/>
            <a:ext cx="97143" cy="18718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7EF5C2-D019-252A-3CEA-9AF1BB526AC1}"/>
              </a:ext>
            </a:extLst>
          </p:cNvPr>
          <p:cNvCxnSpPr>
            <a:cxnSpLocks/>
          </p:cNvCxnSpPr>
          <p:nvPr/>
        </p:nvCxnSpPr>
        <p:spPr>
          <a:xfrm flipV="1">
            <a:off x="2211094" y="4349526"/>
            <a:ext cx="229770" cy="7678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A40E35A-6B5C-C038-4245-AA5C5BC22B90}"/>
              </a:ext>
            </a:extLst>
          </p:cNvPr>
          <p:cNvCxnSpPr>
            <a:cxnSpLocks/>
          </p:cNvCxnSpPr>
          <p:nvPr/>
        </p:nvCxnSpPr>
        <p:spPr>
          <a:xfrm>
            <a:off x="2197061" y="4475893"/>
            <a:ext cx="585482" cy="3926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BDE075-6DAF-6421-A788-23CDBE9566AE}"/>
              </a:ext>
            </a:extLst>
          </p:cNvPr>
          <p:cNvCxnSpPr>
            <a:cxnSpLocks/>
          </p:cNvCxnSpPr>
          <p:nvPr/>
        </p:nvCxnSpPr>
        <p:spPr>
          <a:xfrm>
            <a:off x="2860354" y="4530281"/>
            <a:ext cx="285832" cy="14492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0D8E553-D70F-C05A-2571-CB442358F08B}"/>
              </a:ext>
            </a:extLst>
          </p:cNvPr>
          <p:cNvCxnSpPr>
            <a:cxnSpLocks/>
          </p:cNvCxnSpPr>
          <p:nvPr/>
        </p:nvCxnSpPr>
        <p:spPr>
          <a:xfrm>
            <a:off x="3202692" y="4727600"/>
            <a:ext cx="195882" cy="1657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BF55CDF-124A-78FD-E183-0A82B387ADCE}"/>
              </a:ext>
            </a:extLst>
          </p:cNvPr>
          <p:cNvCxnSpPr>
            <a:cxnSpLocks/>
          </p:cNvCxnSpPr>
          <p:nvPr/>
        </p:nvCxnSpPr>
        <p:spPr>
          <a:xfrm>
            <a:off x="3431794" y="4893393"/>
            <a:ext cx="118031" cy="20692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1031FA5-7F73-BE66-5C65-FAB4DA7CAEF2}"/>
              </a:ext>
            </a:extLst>
          </p:cNvPr>
          <p:cNvCxnSpPr>
            <a:cxnSpLocks/>
          </p:cNvCxnSpPr>
          <p:nvPr/>
        </p:nvCxnSpPr>
        <p:spPr>
          <a:xfrm>
            <a:off x="2848722" y="4549575"/>
            <a:ext cx="712564" cy="62499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91624DC-D376-6B3D-6220-2E4B07FC4322}"/>
              </a:ext>
            </a:extLst>
          </p:cNvPr>
          <p:cNvCxnSpPr>
            <a:cxnSpLocks/>
          </p:cNvCxnSpPr>
          <p:nvPr/>
        </p:nvCxnSpPr>
        <p:spPr>
          <a:xfrm>
            <a:off x="1638528" y="4638500"/>
            <a:ext cx="318855" cy="12962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AC85DF-D2DA-FA81-860C-F067FAE61C46}"/>
              </a:ext>
            </a:extLst>
          </p:cNvPr>
          <p:cNvCxnSpPr>
            <a:cxnSpLocks/>
          </p:cNvCxnSpPr>
          <p:nvPr/>
        </p:nvCxnSpPr>
        <p:spPr>
          <a:xfrm>
            <a:off x="2007124" y="4787795"/>
            <a:ext cx="455707" cy="1393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A7BDCEE-A2F1-EA13-E1CD-18FFFA11E641}"/>
              </a:ext>
            </a:extLst>
          </p:cNvPr>
          <p:cNvCxnSpPr>
            <a:cxnSpLocks/>
          </p:cNvCxnSpPr>
          <p:nvPr/>
        </p:nvCxnSpPr>
        <p:spPr>
          <a:xfrm>
            <a:off x="1410674" y="5567409"/>
            <a:ext cx="181594" cy="22417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782872D-AB12-75EF-BD09-BD05CA188B24}"/>
              </a:ext>
            </a:extLst>
          </p:cNvPr>
          <p:cNvCxnSpPr>
            <a:cxnSpLocks/>
          </p:cNvCxnSpPr>
          <p:nvPr/>
        </p:nvCxnSpPr>
        <p:spPr>
          <a:xfrm>
            <a:off x="1649501" y="5843876"/>
            <a:ext cx="307882" cy="21214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E49CE47-55CF-2A78-F967-397E1C97E9BC}"/>
              </a:ext>
            </a:extLst>
          </p:cNvPr>
          <p:cNvCxnSpPr>
            <a:cxnSpLocks/>
          </p:cNvCxnSpPr>
          <p:nvPr/>
        </p:nvCxnSpPr>
        <p:spPr>
          <a:xfrm flipV="1">
            <a:off x="2116528" y="6006806"/>
            <a:ext cx="436449" cy="4297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1C1A7EB-DFD1-96D6-2E85-556067C29216}"/>
              </a:ext>
            </a:extLst>
          </p:cNvPr>
          <p:cNvCxnSpPr>
            <a:cxnSpLocks/>
          </p:cNvCxnSpPr>
          <p:nvPr/>
        </p:nvCxnSpPr>
        <p:spPr>
          <a:xfrm>
            <a:off x="2440864" y="6250521"/>
            <a:ext cx="280976" cy="2627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C45EA61-B20D-771F-75E2-B7C3275E72A0}"/>
              </a:ext>
            </a:extLst>
          </p:cNvPr>
          <p:cNvCxnSpPr>
            <a:cxnSpLocks/>
          </p:cNvCxnSpPr>
          <p:nvPr/>
        </p:nvCxnSpPr>
        <p:spPr>
          <a:xfrm>
            <a:off x="2088987" y="6133808"/>
            <a:ext cx="272459" cy="14004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0CDBBC4-F68E-94A9-14BB-5AEEC9ED397C}"/>
              </a:ext>
            </a:extLst>
          </p:cNvPr>
          <p:cNvCxnSpPr>
            <a:cxnSpLocks/>
          </p:cNvCxnSpPr>
          <p:nvPr/>
        </p:nvCxnSpPr>
        <p:spPr>
          <a:xfrm>
            <a:off x="2609199" y="6006806"/>
            <a:ext cx="119868" cy="2258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C701878-5E24-7D49-AE0B-BF71A47BA4C1}"/>
              </a:ext>
            </a:extLst>
          </p:cNvPr>
          <p:cNvCxnSpPr>
            <a:cxnSpLocks/>
          </p:cNvCxnSpPr>
          <p:nvPr/>
        </p:nvCxnSpPr>
        <p:spPr>
          <a:xfrm flipV="1">
            <a:off x="2767962" y="6119747"/>
            <a:ext cx="196875" cy="15411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D1E59FE-5424-3579-2412-EBA8664F7D2D}"/>
              </a:ext>
            </a:extLst>
          </p:cNvPr>
          <p:cNvCxnSpPr>
            <a:cxnSpLocks/>
          </p:cNvCxnSpPr>
          <p:nvPr/>
        </p:nvCxnSpPr>
        <p:spPr>
          <a:xfrm flipV="1">
            <a:off x="3146186" y="5850104"/>
            <a:ext cx="351322" cy="13067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EE652B53-1EAB-B793-E5CC-2DC86E5ECF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0966115"/>
              </p:ext>
            </p:extLst>
          </p:nvPr>
        </p:nvGraphicFramePr>
        <p:xfrm>
          <a:off x="1120037" y="4242390"/>
          <a:ext cx="6226336" cy="2140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4" name="Graphic 23" descr="Monitor with solid fill">
            <a:extLst>
              <a:ext uri="{FF2B5EF4-FFF2-40B4-BE49-F238E27FC236}">
                <a16:creationId xmlns:a16="http://schemas.microsoft.com/office/drawing/2014/main" id="{FCF85BDA-F60D-EFD6-1AFC-B51611D885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41831" y="4677758"/>
            <a:ext cx="1596099" cy="15960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8CD493-402D-F51A-D15A-A463E2428B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50031" y="4988899"/>
            <a:ext cx="1176292" cy="7508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8CC5B71-890B-704A-0195-84630F89D0C9}"/>
              </a:ext>
            </a:extLst>
          </p:cNvPr>
          <p:cNvCxnSpPr>
            <a:cxnSpLocks/>
          </p:cNvCxnSpPr>
          <p:nvPr/>
        </p:nvCxnSpPr>
        <p:spPr>
          <a:xfrm>
            <a:off x="1397616" y="4323381"/>
            <a:ext cx="559767" cy="385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4ABA3E3-85FC-24FF-AB13-C72B7FDBD8FF}"/>
              </a:ext>
            </a:extLst>
          </p:cNvPr>
          <p:cNvCxnSpPr>
            <a:cxnSpLocks/>
          </p:cNvCxnSpPr>
          <p:nvPr/>
        </p:nvCxnSpPr>
        <p:spPr>
          <a:xfrm>
            <a:off x="1049128" y="5980777"/>
            <a:ext cx="835441" cy="93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4FE9622F-C48C-7C6E-D93A-8AF109B209D4}"/>
              </a:ext>
            </a:extLst>
          </p:cNvPr>
          <p:cNvSpPr txBox="1"/>
          <p:nvPr/>
        </p:nvSpPr>
        <p:spPr>
          <a:xfrm>
            <a:off x="3572679" y="6135357"/>
            <a:ext cx="1163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Past Warranty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17E1155-CC0D-1017-F762-73E2CA73D362}"/>
              </a:ext>
            </a:extLst>
          </p:cNvPr>
          <p:cNvCxnSpPr>
            <a:cxnSpLocks/>
          </p:cNvCxnSpPr>
          <p:nvPr/>
        </p:nvCxnSpPr>
        <p:spPr>
          <a:xfrm flipH="1" flipV="1">
            <a:off x="3583529" y="5959425"/>
            <a:ext cx="204016" cy="231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04EB1E0-2A09-DF3B-89AE-199A435A3B9C}"/>
              </a:ext>
            </a:extLst>
          </p:cNvPr>
          <p:cNvCxnSpPr>
            <a:cxnSpLocks/>
          </p:cNvCxnSpPr>
          <p:nvPr/>
        </p:nvCxnSpPr>
        <p:spPr>
          <a:xfrm flipV="1">
            <a:off x="1137427" y="4968297"/>
            <a:ext cx="399844" cy="251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D03D689-AACC-90BA-8D52-ACD80B3FC861}"/>
              </a:ext>
            </a:extLst>
          </p:cNvPr>
          <p:cNvSpPr txBox="1"/>
          <p:nvPr/>
        </p:nvSpPr>
        <p:spPr>
          <a:xfrm>
            <a:off x="2965700" y="4042724"/>
            <a:ext cx="1314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High Failure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2577291-23C4-DA16-5030-DA8C41C69111}"/>
              </a:ext>
            </a:extLst>
          </p:cNvPr>
          <p:cNvSpPr txBox="1"/>
          <p:nvPr/>
        </p:nvSpPr>
        <p:spPr>
          <a:xfrm>
            <a:off x="376271" y="5066142"/>
            <a:ext cx="1028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Lead time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248F5AF-F1B9-EC22-54FF-24B372034B26}"/>
              </a:ext>
            </a:extLst>
          </p:cNvPr>
          <p:cNvSpPr txBox="1"/>
          <p:nvPr/>
        </p:nvSpPr>
        <p:spPr>
          <a:xfrm>
            <a:off x="8502560" y="1797846"/>
            <a:ext cx="182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Asset Lifecycle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ACCAC2A-8430-4D2F-F7D9-47B6CF0D99EF}"/>
              </a:ext>
            </a:extLst>
          </p:cNvPr>
          <p:cNvSpPr txBox="1"/>
          <p:nvPr/>
        </p:nvSpPr>
        <p:spPr>
          <a:xfrm>
            <a:off x="8502560" y="3335766"/>
            <a:ext cx="182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 Predictions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5B10069-9EFB-A97C-C780-6898C29AD838}"/>
              </a:ext>
            </a:extLst>
          </p:cNvPr>
          <p:cNvSpPr txBox="1"/>
          <p:nvPr/>
        </p:nvSpPr>
        <p:spPr>
          <a:xfrm>
            <a:off x="8500240" y="4928434"/>
            <a:ext cx="1826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TOA Whitespace Space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956626E-BC7A-4AA6-409F-D1833643F7D9}"/>
              </a:ext>
            </a:extLst>
          </p:cNvPr>
          <p:cNvSpPr txBox="1"/>
          <p:nvPr/>
        </p:nvSpPr>
        <p:spPr>
          <a:xfrm>
            <a:off x="1686681" y="1685440"/>
            <a:ext cx="1815310" cy="289084"/>
          </a:xfrm>
          <a:prstGeom prst="roundRect">
            <a:avLst>
              <a:gd name="adj" fmla="val 25588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1. Identify main objectives  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819298E-E0A7-B09C-6C0F-010784C10CC2}"/>
              </a:ext>
            </a:extLst>
          </p:cNvPr>
          <p:cNvCxnSpPr>
            <a:cxnSpLocks/>
          </p:cNvCxnSpPr>
          <p:nvPr/>
        </p:nvCxnSpPr>
        <p:spPr>
          <a:xfrm flipH="1">
            <a:off x="3207209" y="4262082"/>
            <a:ext cx="290299" cy="356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1" name="Graphic 120" descr="Gears with solid fill">
            <a:extLst>
              <a:ext uri="{FF2B5EF4-FFF2-40B4-BE49-F238E27FC236}">
                <a16:creationId xmlns:a16="http://schemas.microsoft.com/office/drawing/2014/main" id="{E3FAF3FD-2325-1564-991E-ECDD47977E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38423" y="5205121"/>
            <a:ext cx="588847" cy="588847"/>
          </a:xfrm>
          <a:prstGeom prst="rect">
            <a:avLst/>
          </a:prstGeom>
        </p:spPr>
      </p:pic>
      <p:pic>
        <p:nvPicPr>
          <p:cNvPr id="124" name="Graphic 123" descr="Single gear with solid fill">
            <a:extLst>
              <a:ext uri="{FF2B5EF4-FFF2-40B4-BE49-F238E27FC236}">
                <a16:creationId xmlns:a16="http://schemas.microsoft.com/office/drawing/2014/main" id="{EF05C54D-2A3F-0165-B571-1BD5061296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13863" y="4979256"/>
            <a:ext cx="399345" cy="399345"/>
          </a:xfrm>
          <a:prstGeom prst="rect">
            <a:avLst/>
          </a:prstGeom>
        </p:spPr>
      </p:pic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C395BCD2-4B2B-8DD0-BCF4-5B3D149C6D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7863996"/>
              </p:ext>
            </p:extLst>
          </p:nvPr>
        </p:nvGraphicFramePr>
        <p:xfrm>
          <a:off x="88636" y="2044663"/>
          <a:ext cx="4928681" cy="274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25" name="TextBox 124">
            <a:extLst>
              <a:ext uri="{FF2B5EF4-FFF2-40B4-BE49-F238E27FC236}">
                <a16:creationId xmlns:a16="http://schemas.microsoft.com/office/drawing/2014/main" id="{E7AEE3F1-EF5A-B629-0F6F-60EB99991978}"/>
              </a:ext>
            </a:extLst>
          </p:cNvPr>
          <p:cNvSpPr txBox="1"/>
          <p:nvPr/>
        </p:nvSpPr>
        <p:spPr>
          <a:xfrm>
            <a:off x="5609464" y="3943503"/>
            <a:ext cx="1553907" cy="579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>
            <a:defPPr>
              <a:defRPr lang="en-US"/>
            </a:defPPr>
            <a:lvl1pPr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000" b="1"/>
            </a:lvl1pPr>
          </a:lstStyle>
          <a:p>
            <a:r>
              <a:rPr lang="en-US" dirty="0"/>
              <a:t>4. Integrate models into Tableau to enable decision making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CF6EC8A-0FB2-F7B7-6F4E-9B3AF49181A5}"/>
              </a:ext>
            </a:extLst>
          </p:cNvPr>
          <p:cNvSpPr txBox="1"/>
          <p:nvPr/>
        </p:nvSpPr>
        <p:spPr>
          <a:xfrm>
            <a:off x="10597976" y="2394903"/>
            <a:ext cx="1553907" cy="579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>
            <a:defPPr>
              <a:defRPr lang="en-US"/>
            </a:defPPr>
            <a:lvl1pPr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000" b="1"/>
            </a:lvl1pPr>
          </a:lstStyle>
          <a:p>
            <a:r>
              <a:rPr lang="en-US"/>
              <a:t>Bucketize assets based on risk levels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D64BC10-20AD-A1E6-3469-99C9AC9A6989}"/>
              </a:ext>
            </a:extLst>
          </p:cNvPr>
          <p:cNvSpPr txBox="1"/>
          <p:nvPr/>
        </p:nvSpPr>
        <p:spPr>
          <a:xfrm>
            <a:off x="10617923" y="3883172"/>
            <a:ext cx="1553907" cy="579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b="1"/>
              <a:t>Use sliders and filters to adjust risk thresholds</a:t>
            </a:r>
            <a:endParaRPr lang="en-US" sz="1000" b="1" kern="120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A6A53F0-8DBC-BA6B-5579-F1EC03DFC6CC}"/>
              </a:ext>
            </a:extLst>
          </p:cNvPr>
          <p:cNvSpPr txBox="1"/>
          <p:nvPr/>
        </p:nvSpPr>
        <p:spPr>
          <a:xfrm>
            <a:off x="10617923" y="5489431"/>
            <a:ext cx="1553907" cy="579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b="1"/>
              <a:t>Identify major KPIs that help leaders make data driven decision on assets</a:t>
            </a:r>
            <a:endParaRPr lang="en-US" sz="1000" b="1" kern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005C6-6065-E0E9-B635-F82A280EC7D4}"/>
              </a:ext>
            </a:extLst>
          </p:cNvPr>
          <p:cNvSpPr txBox="1"/>
          <p:nvPr/>
        </p:nvSpPr>
        <p:spPr>
          <a:xfrm>
            <a:off x="3650939" y="4225478"/>
            <a:ext cx="1869087" cy="5628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b="1" dirty="0"/>
              <a:t>3. </a:t>
            </a:r>
            <a:r>
              <a:rPr lang="en-US" sz="1000" b="1" kern="1200" dirty="0"/>
              <a:t>Develop and refine metrics using AI/ML and statistical inferencing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160D5F86-06CF-1462-E1D4-D955262FC763}"/>
              </a:ext>
            </a:extLst>
          </p:cNvPr>
          <p:cNvSpPr/>
          <p:nvPr/>
        </p:nvSpPr>
        <p:spPr>
          <a:xfrm>
            <a:off x="7607152" y="5458323"/>
            <a:ext cx="723551" cy="562849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AD8EC4B8-B7C6-7DF0-01DF-8F7FC62D7927}"/>
              </a:ext>
            </a:extLst>
          </p:cNvPr>
          <p:cNvSpPr/>
          <p:nvPr/>
        </p:nvSpPr>
        <p:spPr>
          <a:xfrm>
            <a:off x="7654223" y="3932674"/>
            <a:ext cx="723551" cy="562849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DDA69F9A-822C-E09C-276F-4F7B2FFB0679}"/>
              </a:ext>
            </a:extLst>
          </p:cNvPr>
          <p:cNvSpPr/>
          <p:nvPr/>
        </p:nvSpPr>
        <p:spPr>
          <a:xfrm>
            <a:off x="7631139" y="2403440"/>
            <a:ext cx="723551" cy="562849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12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58D7D9-66F5-E8F9-55D8-6331E43047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Garbage in, garbage out. Sure, but Apples in, Oranges out?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BACD43A-872B-185A-DBE0-1AAF2A517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617413"/>
              </p:ext>
            </p:extLst>
          </p:nvPr>
        </p:nvGraphicFramePr>
        <p:xfrm>
          <a:off x="6304497" y="1349116"/>
          <a:ext cx="5696040" cy="4159767"/>
        </p:xfrm>
        <a:graphic>
          <a:graphicData uri="http://schemas.openxmlformats.org/drawingml/2006/table">
            <a:tbl>
              <a:tblPr/>
              <a:tblGrid>
                <a:gridCol w="1898680">
                  <a:extLst>
                    <a:ext uri="{9D8B030D-6E8A-4147-A177-3AD203B41FA5}">
                      <a16:colId xmlns:a16="http://schemas.microsoft.com/office/drawing/2014/main" val="3597223284"/>
                    </a:ext>
                  </a:extLst>
                </a:gridCol>
                <a:gridCol w="1898680">
                  <a:extLst>
                    <a:ext uri="{9D8B030D-6E8A-4147-A177-3AD203B41FA5}">
                      <a16:colId xmlns:a16="http://schemas.microsoft.com/office/drawing/2014/main" val="3269595014"/>
                    </a:ext>
                  </a:extLst>
                </a:gridCol>
                <a:gridCol w="1898680">
                  <a:extLst>
                    <a:ext uri="{9D8B030D-6E8A-4147-A177-3AD203B41FA5}">
                      <a16:colId xmlns:a16="http://schemas.microsoft.com/office/drawing/2014/main" val="145059702"/>
                    </a:ext>
                  </a:extLst>
                </a:gridCol>
              </a:tblGrid>
              <a:tr h="385785">
                <a:tc>
                  <a:txBody>
                    <a:bodyPr/>
                    <a:lstStyle/>
                    <a:p>
                      <a:pPr algn="l"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Feature</a:t>
                      </a:r>
                    </a:p>
                  </a:txBody>
                  <a:tcPr marB="1143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Primary Data</a:t>
                      </a:r>
                    </a:p>
                  </a:txBody>
                  <a:tcPr marB="1143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Secondary Data</a:t>
                      </a:r>
                    </a:p>
                  </a:txBody>
                  <a:tcPr marB="1143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1730241"/>
                  </a:ext>
                </a:extLst>
              </a:tr>
              <a:tr h="880596"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Origin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Collected by the researcher for the specific study.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Collected by others for a different purpose.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676886"/>
                  </a:ext>
                </a:extLst>
              </a:tr>
              <a:tr h="461264"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Timeliness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Real-time and fresh.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May be outdated.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390977"/>
                  </a:ext>
                </a:extLst>
              </a:tr>
              <a:tr h="880596"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Relevance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Highly relevant and tailored to the study.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Relevance depends on the original purpose.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847291"/>
                  </a:ext>
                </a:extLst>
              </a:tr>
              <a:tr h="670930"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Cost &amp; Time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High cost, significant time investment.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Low cost, quick to access.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25077"/>
                  </a:ext>
                </a:extLst>
              </a:tr>
              <a:tr h="880596"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Control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Researcher has full control over the data.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Researcher relies on the quality of existing sources.</a:t>
                      </a:r>
                    </a:p>
                  </a:txBody>
                  <a:tcPr marT="114300" marB="1143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3C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086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440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075CC-93A8-6ADF-225A-0DCEF5C93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F88843-13F3-8561-BBBC-7D915E390C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4144" y="1014861"/>
            <a:ext cx="4016331" cy="242888"/>
          </a:xfrm>
        </p:spPr>
        <p:txBody>
          <a:bodyPr>
            <a:normAutofit/>
          </a:bodyPr>
          <a:lstStyle/>
          <a:p>
            <a:r>
              <a:rPr lang="en-US" dirty="0"/>
              <a:t>3M Continued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555CBD-2487-D3B4-7B23-FD7247A182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Maintenance Material Management Data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0D308B7-C025-5229-A207-0F0A095C2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363" y="2023554"/>
            <a:ext cx="4474557" cy="3819585"/>
          </a:xfrm>
        </p:spPr>
        <p:txBody>
          <a:bodyPr>
            <a:normAutofit/>
          </a:bodyPr>
          <a:lstStyle/>
          <a:p>
            <a:r>
              <a:rPr lang="en-US" sz="1400" dirty="0"/>
              <a:t>Could this data be a reliable record of failures requiring maintenance downtime?</a:t>
            </a:r>
          </a:p>
          <a:p>
            <a:r>
              <a:rPr lang="en-US" sz="1400" dirty="0"/>
              <a:t>We learned that codes were used to indicate what type of event initiated the part order, and that all but one code indicated a failure.</a:t>
            </a:r>
          </a:p>
          <a:p>
            <a:r>
              <a:rPr lang="en-US" sz="1400" dirty="0"/>
              <a:t>We also learned that it was not uncommon for multiple orders to be lumped together and given a single code, and that two codes were often misattributed.</a:t>
            </a:r>
          </a:p>
          <a:p>
            <a:r>
              <a:rPr lang="en-US" sz="1400" dirty="0"/>
              <a:t>“Preventative Maintenance” and “Discovered During Preventative Maintenance”</a:t>
            </a:r>
          </a:p>
          <a:p>
            <a:r>
              <a:rPr lang="en-US" sz="1400" dirty="0"/>
              <a:t>The narratives input by the individual may be a way of classifying these records.</a:t>
            </a:r>
          </a:p>
          <a:p>
            <a:r>
              <a:rPr lang="en-US" sz="1400" dirty="0"/>
              <a:t>Bag of words.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119BA7-29F1-25F5-FE9A-BC7F06F7C243}"/>
              </a:ext>
            </a:extLst>
          </p:cNvPr>
          <p:cNvSpPr/>
          <p:nvPr/>
        </p:nvSpPr>
        <p:spPr>
          <a:xfrm>
            <a:off x="7147711" y="1882352"/>
            <a:ext cx="2906162" cy="3960787"/>
          </a:xfrm>
          <a:prstGeom prst="roundRect">
            <a:avLst/>
          </a:prstGeom>
          <a:ln w="38100">
            <a:solidFill>
              <a:schemeClr val="bg1"/>
            </a:solidFill>
            <a:prstDash val="sysDash"/>
          </a:ln>
        </p:spPr>
        <p:txBody>
          <a:bodyPr vert="horz" lIns="91440" tIns="45720" rIns="0" bIns="45720" rtlCol="0">
            <a:normAutofit fontScale="92500"/>
          </a:bodyPr>
          <a:lstStyle/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3M Request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000001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UIC: ABC123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Vehicle SN: XYZ789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highlight>
                  <a:srgbClr val="FFFF00"/>
                </a:highlight>
              </a:rPr>
              <a:t>Request Type: 3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Parts: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1x N3456	               $78.35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4x N5678                      $375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Cost: $1578.35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Service Date: 10/01/2025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Job Completion Date: 10/05/2025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highlight>
                  <a:srgbClr val="FFFF00"/>
                </a:highlight>
              </a:rPr>
              <a:t>Notes: Replacing tires discovered pressure sensor was damaged.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4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28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4E4CA-09F1-9129-0337-53F2E2801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FDDB90-71DC-657E-2E63-983599B5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F8025738-1778-F511-86E4-B55D58F9CA7A}"/>
              </a:ext>
            </a:extLst>
          </p:cNvPr>
          <p:cNvSpPr txBox="1">
            <a:spLocks/>
          </p:cNvSpPr>
          <p:nvPr/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678312-4154-576E-2153-3DBB7189471B}"/>
              </a:ext>
            </a:extLst>
          </p:cNvPr>
          <p:cNvSpPr txBox="1"/>
          <p:nvPr/>
        </p:nvSpPr>
        <p:spPr>
          <a:xfrm>
            <a:off x="1293025" y="1561441"/>
            <a:ext cx="10118687" cy="8708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51" name="Footer Placeholder 3">
            <a:extLst>
              <a:ext uri="{FF2B5EF4-FFF2-40B4-BE49-F238E27FC236}">
                <a16:creationId xmlns:a16="http://schemas.microsoft.com/office/drawing/2014/main" id="{44471608-E81B-0EB1-AC70-1B942F721F5B}"/>
              </a:ext>
            </a:extLst>
          </p:cNvPr>
          <p:cNvSpPr txBox="1">
            <a:spLocks/>
          </p:cNvSpPr>
          <p:nvPr/>
        </p:nvSpPr>
        <p:spPr>
          <a:xfrm>
            <a:off x="838200" y="6400451"/>
            <a:ext cx="10253870" cy="4575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Copyright © 2023 Booz Allen Hamilton Inc. 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3D8652-536C-D2A9-580E-FECB8A394FEF}"/>
              </a:ext>
            </a:extLst>
          </p:cNvPr>
          <p:cNvSpPr/>
          <p:nvPr/>
        </p:nvSpPr>
        <p:spPr>
          <a:xfrm>
            <a:off x="7298449" y="1771475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oil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2D7A72B-EE0C-283B-148B-90C24D547929}"/>
              </a:ext>
            </a:extLst>
          </p:cNvPr>
          <p:cNvSpPr/>
          <p:nvPr/>
        </p:nvSpPr>
        <p:spPr>
          <a:xfrm>
            <a:off x="7983262" y="1771475"/>
            <a:ext cx="645894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and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291CC6-1B11-CA65-1636-F14BF198215A}"/>
              </a:ext>
            </a:extLst>
          </p:cNvPr>
          <p:cNvSpPr/>
          <p:nvPr/>
        </p:nvSpPr>
        <p:spPr>
          <a:xfrm>
            <a:off x="8798857" y="1771474"/>
            <a:ext cx="1062705" cy="444713"/>
          </a:xfrm>
          <a:prstGeom prst="roundRect">
            <a:avLst/>
          </a:prstGeom>
          <a:ln w="254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rotating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A25E49A-644C-E6AD-0E7D-3796CE595DC0}"/>
              </a:ext>
            </a:extLst>
          </p:cNvPr>
          <p:cNvSpPr/>
          <p:nvPr/>
        </p:nvSpPr>
        <p:spPr>
          <a:xfrm>
            <a:off x="10034371" y="1771474"/>
            <a:ext cx="1062705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tires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86D366-C120-17CD-3ADC-EE6DD453F32E}"/>
              </a:ext>
            </a:extLst>
          </p:cNvPr>
          <p:cNvSpPr txBox="1"/>
          <p:nvPr/>
        </p:nvSpPr>
        <p:spPr>
          <a:xfrm>
            <a:off x="1293025" y="2642336"/>
            <a:ext cx="10118687" cy="8708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C277EAA-6BA5-A0C8-FB0C-0F1B2244F89D}"/>
              </a:ext>
            </a:extLst>
          </p:cNvPr>
          <p:cNvSpPr/>
          <p:nvPr/>
        </p:nvSpPr>
        <p:spPr>
          <a:xfrm>
            <a:off x="5913296" y="1771474"/>
            <a:ext cx="126853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replacing 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8C672B5-880E-164D-106A-F65847C870DE}"/>
              </a:ext>
            </a:extLst>
          </p:cNvPr>
          <p:cNvSpPr/>
          <p:nvPr/>
        </p:nvSpPr>
        <p:spPr>
          <a:xfrm>
            <a:off x="1649551" y="1774513"/>
            <a:ext cx="126853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Performed 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679B99E-73CC-D1AE-10B0-DF619D32A9E8}"/>
              </a:ext>
            </a:extLst>
          </p:cNvPr>
          <p:cNvSpPr/>
          <p:nvPr/>
        </p:nvSpPr>
        <p:spPr>
          <a:xfrm>
            <a:off x="3045817" y="1771476"/>
            <a:ext cx="987834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regular 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ACBB258-0B22-7E43-B0C2-2B78A5693547}"/>
              </a:ext>
            </a:extLst>
          </p:cNvPr>
          <p:cNvSpPr/>
          <p:nvPr/>
        </p:nvSpPr>
        <p:spPr>
          <a:xfrm>
            <a:off x="4202392" y="1771473"/>
            <a:ext cx="1539804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maintenance 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6D507BB-9DB0-A512-5174-52D0E09F087D}"/>
              </a:ext>
            </a:extLst>
          </p:cNvPr>
          <p:cNvSpPr/>
          <p:nvPr/>
        </p:nvSpPr>
        <p:spPr>
          <a:xfrm>
            <a:off x="7455023" y="2875139"/>
            <a:ext cx="851085" cy="444713"/>
          </a:xfrm>
          <a:prstGeom prst="roundRect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found 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60D47E2-AD2B-4E47-C86B-BB2A157C94BC}"/>
              </a:ext>
            </a:extLst>
          </p:cNvPr>
          <p:cNvSpPr/>
          <p:nvPr/>
        </p:nvSpPr>
        <p:spPr>
          <a:xfrm>
            <a:off x="10075277" y="2855410"/>
            <a:ext cx="1235514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replacing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90263E0-D0B9-3DA9-A456-CA6DEE2CE10D}"/>
              </a:ext>
            </a:extLst>
          </p:cNvPr>
          <p:cNvSpPr/>
          <p:nvPr/>
        </p:nvSpPr>
        <p:spPr>
          <a:xfrm>
            <a:off x="8409699" y="2865995"/>
            <a:ext cx="652005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tires 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FA4399C-431A-235F-6154-3751EB319C2B}"/>
              </a:ext>
            </a:extLst>
          </p:cNvPr>
          <p:cNvSpPr/>
          <p:nvPr/>
        </p:nvSpPr>
        <p:spPr>
          <a:xfrm>
            <a:off x="1649552" y="2868745"/>
            <a:ext cx="805066" cy="444713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While 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4E6F802A-D22B-B6A7-AC48-C95553E15387}"/>
              </a:ext>
            </a:extLst>
          </p:cNvPr>
          <p:cNvSpPr/>
          <p:nvPr/>
        </p:nvSpPr>
        <p:spPr>
          <a:xfrm>
            <a:off x="2576357" y="2865708"/>
            <a:ext cx="1311399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performing 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935D6FD-4BDF-9C25-ACDF-C3BD0ADEAB04}"/>
              </a:ext>
            </a:extLst>
          </p:cNvPr>
          <p:cNvSpPr/>
          <p:nvPr/>
        </p:nvSpPr>
        <p:spPr>
          <a:xfrm>
            <a:off x="5866103" y="2875137"/>
            <a:ext cx="1485329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maintenance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ACD26FC-E4B5-C8E4-F4F6-44AA60F89BAB}"/>
              </a:ext>
            </a:extLst>
          </p:cNvPr>
          <p:cNvSpPr/>
          <p:nvPr/>
        </p:nvSpPr>
        <p:spPr>
          <a:xfrm>
            <a:off x="5277556" y="2855703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oil 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E25DED-D8D6-81D4-A98A-065B9809A2B6}"/>
              </a:ext>
            </a:extLst>
          </p:cNvPr>
          <p:cNvSpPr/>
          <p:nvPr/>
        </p:nvSpPr>
        <p:spPr>
          <a:xfrm>
            <a:off x="4009495" y="2855410"/>
            <a:ext cx="114632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regular 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315E113-3FE0-AD5B-06BA-FF2F097B5721}"/>
              </a:ext>
            </a:extLst>
          </p:cNvPr>
          <p:cNvSpPr/>
          <p:nvPr/>
        </p:nvSpPr>
        <p:spPr>
          <a:xfrm>
            <a:off x="9206201" y="2875138"/>
            <a:ext cx="731868" cy="444713"/>
          </a:xfrm>
          <a:prstGeom prst="roundRect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cs typeface="Calibri"/>
              </a:rPr>
              <a:t>need 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1B2BBB3-6E97-F238-8FC0-1E21D239A43A}"/>
              </a:ext>
            </a:extLst>
          </p:cNvPr>
          <p:cNvCxnSpPr>
            <a:stCxn id="49" idx="2"/>
            <a:endCxn id="59" idx="0"/>
          </p:cNvCxnSpPr>
          <p:nvPr/>
        </p:nvCxnSpPr>
        <p:spPr>
          <a:xfrm>
            <a:off x="2283817" y="2219226"/>
            <a:ext cx="948240" cy="646482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8B22FA6-03D4-736A-ED50-52DBAD7D9FF1}"/>
              </a:ext>
            </a:extLst>
          </p:cNvPr>
          <p:cNvCxnSpPr>
            <a:cxnSpLocks/>
            <a:stCxn id="50" idx="2"/>
            <a:endCxn id="62" idx="0"/>
          </p:cNvCxnSpPr>
          <p:nvPr/>
        </p:nvCxnSpPr>
        <p:spPr>
          <a:xfrm>
            <a:off x="3539734" y="2216189"/>
            <a:ext cx="1042922" cy="639221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65EE39C-DF3A-6EA0-1386-9AD0A46A8CCB}"/>
              </a:ext>
            </a:extLst>
          </p:cNvPr>
          <p:cNvCxnSpPr>
            <a:cxnSpLocks/>
            <a:stCxn id="52" idx="2"/>
            <a:endCxn id="60" idx="0"/>
          </p:cNvCxnSpPr>
          <p:nvPr/>
        </p:nvCxnSpPr>
        <p:spPr>
          <a:xfrm>
            <a:off x="4972294" y="2216186"/>
            <a:ext cx="1636474" cy="658951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F6C322E-8553-FB22-C63E-2DB548F9DF0C}"/>
              </a:ext>
            </a:extLst>
          </p:cNvPr>
          <p:cNvCxnSpPr>
            <a:cxnSpLocks/>
            <a:stCxn id="61" idx="0"/>
            <a:endCxn id="25" idx="2"/>
          </p:cNvCxnSpPr>
          <p:nvPr/>
        </p:nvCxnSpPr>
        <p:spPr>
          <a:xfrm flipV="1">
            <a:off x="5535112" y="2216188"/>
            <a:ext cx="2020893" cy="639515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7D3184C-4E48-7094-52CE-72F806BD57E2}"/>
              </a:ext>
            </a:extLst>
          </p:cNvPr>
          <p:cNvCxnSpPr>
            <a:cxnSpLocks/>
            <a:stCxn id="55" idx="0"/>
          </p:cNvCxnSpPr>
          <p:nvPr/>
        </p:nvCxnSpPr>
        <p:spPr>
          <a:xfrm flipH="1" flipV="1">
            <a:off x="6545558" y="2225176"/>
            <a:ext cx="4147476" cy="630234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C5E384C-1738-4962-FEBB-FF9FF9D65AA6}"/>
              </a:ext>
            </a:extLst>
          </p:cNvPr>
          <p:cNvCxnSpPr>
            <a:cxnSpLocks/>
            <a:stCxn id="56" idx="0"/>
            <a:endCxn id="31" idx="2"/>
          </p:cNvCxnSpPr>
          <p:nvPr/>
        </p:nvCxnSpPr>
        <p:spPr>
          <a:xfrm flipV="1">
            <a:off x="8735702" y="2216187"/>
            <a:ext cx="1830022" cy="649808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B860C12-77F0-D74D-6883-B1AC4C38A1AC}"/>
              </a:ext>
            </a:extLst>
          </p:cNvPr>
          <p:cNvCxnSpPr>
            <a:cxnSpLocks/>
          </p:cNvCxnSpPr>
          <p:nvPr/>
        </p:nvCxnSpPr>
        <p:spPr>
          <a:xfrm>
            <a:off x="7983262" y="1771473"/>
            <a:ext cx="645894" cy="4447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5CD6A30D-6DBA-417A-771A-01DD2E9048A2}"/>
              </a:ext>
            </a:extLst>
          </p:cNvPr>
          <p:cNvSpPr txBox="1"/>
          <p:nvPr/>
        </p:nvSpPr>
        <p:spPr>
          <a:xfrm>
            <a:off x="2576357" y="4081523"/>
            <a:ext cx="7013082" cy="8708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B25764EF-F60D-B972-E0C4-9A605DB2FF37}"/>
              </a:ext>
            </a:extLst>
          </p:cNvPr>
          <p:cNvSpPr/>
          <p:nvPr/>
        </p:nvSpPr>
        <p:spPr>
          <a:xfrm>
            <a:off x="2820304" y="4269299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CD2B4FA2-052D-B09E-8BC3-D6C9C9C1926A}"/>
              </a:ext>
            </a:extLst>
          </p:cNvPr>
          <p:cNvSpPr/>
          <p:nvPr/>
        </p:nvSpPr>
        <p:spPr>
          <a:xfrm>
            <a:off x="3481586" y="4269298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D98F262-26A0-320D-C1B0-9F198FE96F03}"/>
              </a:ext>
            </a:extLst>
          </p:cNvPr>
          <p:cNvSpPr/>
          <p:nvPr/>
        </p:nvSpPr>
        <p:spPr>
          <a:xfrm>
            <a:off x="4154829" y="4269297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10848E30-36D0-8653-535A-D22220397DD7}"/>
              </a:ext>
            </a:extLst>
          </p:cNvPr>
          <p:cNvSpPr/>
          <p:nvPr/>
        </p:nvSpPr>
        <p:spPr>
          <a:xfrm>
            <a:off x="4829414" y="4272978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0BE8A13-0AA6-1E98-E4B8-8185DC10F69B}"/>
              </a:ext>
            </a:extLst>
          </p:cNvPr>
          <p:cNvSpPr/>
          <p:nvPr/>
        </p:nvSpPr>
        <p:spPr>
          <a:xfrm>
            <a:off x="5503999" y="4269299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3A8F3571-A5D0-E2F2-3F20-4CAACA93C758}"/>
              </a:ext>
            </a:extLst>
          </p:cNvPr>
          <p:cNvSpPr/>
          <p:nvPr/>
        </p:nvSpPr>
        <p:spPr>
          <a:xfrm>
            <a:off x="6165281" y="4269298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0E76248F-B1C7-C64A-8D37-846B8B38E578}"/>
              </a:ext>
            </a:extLst>
          </p:cNvPr>
          <p:cNvSpPr/>
          <p:nvPr/>
        </p:nvSpPr>
        <p:spPr>
          <a:xfrm>
            <a:off x="6838524" y="4269297"/>
            <a:ext cx="515112" cy="444713"/>
          </a:xfrm>
          <a:prstGeom prst="roundRect">
            <a:avLst/>
          </a:prstGeom>
          <a:ln w="254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0143105F-E4AD-C0C1-CA40-3351AEF9422F}"/>
              </a:ext>
            </a:extLst>
          </p:cNvPr>
          <p:cNvSpPr/>
          <p:nvPr/>
        </p:nvSpPr>
        <p:spPr>
          <a:xfrm>
            <a:off x="7504811" y="4269297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0 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5FAFAEBA-58A1-874B-441B-E9F6C4C06A1F}"/>
              </a:ext>
            </a:extLst>
          </p:cNvPr>
          <p:cNvSpPr/>
          <p:nvPr/>
        </p:nvSpPr>
        <p:spPr>
          <a:xfrm>
            <a:off x="8166093" y="4269296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0 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DF17B88A-6152-73B4-380E-D2BC34771297}"/>
              </a:ext>
            </a:extLst>
          </p:cNvPr>
          <p:cNvSpPr/>
          <p:nvPr/>
        </p:nvSpPr>
        <p:spPr>
          <a:xfrm>
            <a:off x="8839336" y="4269295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0 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2522CAC-5B0D-8522-6805-FEEC3CB23A7D}"/>
              </a:ext>
            </a:extLst>
          </p:cNvPr>
          <p:cNvSpPr txBox="1"/>
          <p:nvPr/>
        </p:nvSpPr>
        <p:spPr>
          <a:xfrm>
            <a:off x="2576357" y="5115500"/>
            <a:ext cx="7013082" cy="8708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DCD66000-BFFD-77B0-CA4A-E8ABECF30232}"/>
              </a:ext>
            </a:extLst>
          </p:cNvPr>
          <p:cNvSpPr/>
          <p:nvPr/>
        </p:nvSpPr>
        <p:spPr>
          <a:xfrm>
            <a:off x="2820304" y="5303276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29089A7B-537D-7BFC-D9DD-15154540D8A3}"/>
              </a:ext>
            </a:extLst>
          </p:cNvPr>
          <p:cNvSpPr/>
          <p:nvPr/>
        </p:nvSpPr>
        <p:spPr>
          <a:xfrm>
            <a:off x="3481586" y="5303275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6792D5BA-5111-4865-71AC-88629C29CA5C}"/>
              </a:ext>
            </a:extLst>
          </p:cNvPr>
          <p:cNvSpPr/>
          <p:nvPr/>
        </p:nvSpPr>
        <p:spPr>
          <a:xfrm>
            <a:off x="4154829" y="5303274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41523DB3-93C7-172B-73FA-93200A9FA583}"/>
              </a:ext>
            </a:extLst>
          </p:cNvPr>
          <p:cNvSpPr/>
          <p:nvPr/>
        </p:nvSpPr>
        <p:spPr>
          <a:xfrm>
            <a:off x="4829414" y="5306955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A1683A9-76B3-A8C9-0612-20A18FF35D8D}"/>
              </a:ext>
            </a:extLst>
          </p:cNvPr>
          <p:cNvSpPr/>
          <p:nvPr/>
        </p:nvSpPr>
        <p:spPr>
          <a:xfrm>
            <a:off x="5503999" y="5303276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16BEE3AA-6106-2F12-1E9A-536994023540}"/>
              </a:ext>
            </a:extLst>
          </p:cNvPr>
          <p:cNvSpPr/>
          <p:nvPr/>
        </p:nvSpPr>
        <p:spPr>
          <a:xfrm>
            <a:off x="6165281" y="5303275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340B8563-EFB0-27CD-8846-4B69F0D064EB}"/>
              </a:ext>
            </a:extLst>
          </p:cNvPr>
          <p:cNvSpPr/>
          <p:nvPr/>
        </p:nvSpPr>
        <p:spPr>
          <a:xfrm>
            <a:off x="6838524" y="5303274"/>
            <a:ext cx="515112" cy="4447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0 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B2BF5EBE-897E-43FA-33F9-E13FE40AE11D}"/>
              </a:ext>
            </a:extLst>
          </p:cNvPr>
          <p:cNvSpPr/>
          <p:nvPr/>
        </p:nvSpPr>
        <p:spPr>
          <a:xfrm>
            <a:off x="7504811" y="5303274"/>
            <a:ext cx="515112" cy="444713"/>
          </a:xfrm>
          <a:prstGeom prst="roundRect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FE2126A5-0040-8987-A357-D32526874842}"/>
              </a:ext>
            </a:extLst>
          </p:cNvPr>
          <p:cNvSpPr/>
          <p:nvPr/>
        </p:nvSpPr>
        <p:spPr>
          <a:xfrm>
            <a:off x="8166093" y="5303273"/>
            <a:ext cx="515112" cy="444713"/>
          </a:xfrm>
          <a:prstGeom prst="roundRect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340622E0-7FE6-AFE1-568B-939A4F4873FF}"/>
              </a:ext>
            </a:extLst>
          </p:cNvPr>
          <p:cNvSpPr/>
          <p:nvPr/>
        </p:nvSpPr>
        <p:spPr>
          <a:xfrm>
            <a:off x="8839336" y="5303272"/>
            <a:ext cx="515112" cy="444713"/>
          </a:xfrm>
          <a:prstGeom prst="roundRect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94FC6965-5EEF-365C-9700-90ADBAAA2553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6352369" y="3513199"/>
            <a:ext cx="11486" cy="56832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44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4E495-77C1-9658-52E6-685EDCBA4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37337E-786D-60EA-30F6-5A39C2A3B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Multi-layer perceptron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BEA7D98-2E44-A794-52F6-180994B03B51}"/>
              </a:ext>
            </a:extLst>
          </p:cNvPr>
          <p:cNvSpPr txBox="1">
            <a:spLocks/>
          </p:cNvSpPr>
          <p:nvPr/>
        </p:nvSpPr>
        <p:spPr>
          <a:xfrm>
            <a:off x="11092070" y="6400800"/>
            <a:ext cx="46149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1" name="Footer Placeholder 3">
            <a:extLst>
              <a:ext uri="{FF2B5EF4-FFF2-40B4-BE49-F238E27FC236}">
                <a16:creationId xmlns:a16="http://schemas.microsoft.com/office/drawing/2014/main" id="{957D88B7-B84B-EF19-6A88-B1124AED6246}"/>
              </a:ext>
            </a:extLst>
          </p:cNvPr>
          <p:cNvSpPr txBox="1">
            <a:spLocks/>
          </p:cNvSpPr>
          <p:nvPr/>
        </p:nvSpPr>
        <p:spPr>
          <a:xfrm>
            <a:off x="838200" y="6400451"/>
            <a:ext cx="10253870" cy="4575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Copyright © 2023 Booz Allen Hamilton Inc. 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80F839-C62C-E0E4-4A39-D4CB9D07ADBB}"/>
              </a:ext>
            </a:extLst>
          </p:cNvPr>
          <p:cNvSpPr txBox="1"/>
          <p:nvPr/>
        </p:nvSpPr>
        <p:spPr>
          <a:xfrm rot="5400000">
            <a:off x="961720" y="3397603"/>
            <a:ext cx="4383854" cy="7995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190016A-C9CD-8478-8B9F-1E1AD772800C}"/>
              </a:ext>
            </a:extLst>
          </p:cNvPr>
          <p:cNvSpPr/>
          <p:nvPr/>
        </p:nvSpPr>
        <p:spPr>
          <a:xfrm>
            <a:off x="2917193" y="1727325"/>
            <a:ext cx="472910" cy="3747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4AEE1579-7CD0-C5A9-D6C6-A243F761B799}"/>
              </a:ext>
            </a:extLst>
          </p:cNvPr>
          <p:cNvSpPr/>
          <p:nvPr/>
        </p:nvSpPr>
        <p:spPr>
          <a:xfrm>
            <a:off x="2917193" y="2146198"/>
            <a:ext cx="472910" cy="3747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1717B3B1-A472-3CF0-F4F7-DD73A0B79A5E}"/>
              </a:ext>
            </a:extLst>
          </p:cNvPr>
          <p:cNvSpPr/>
          <p:nvPr/>
        </p:nvSpPr>
        <p:spPr>
          <a:xfrm>
            <a:off x="2915477" y="2565071"/>
            <a:ext cx="472910" cy="3747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EF725DC4-E2C7-13C3-B789-7212169E485B}"/>
              </a:ext>
            </a:extLst>
          </p:cNvPr>
          <p:cNvSpPr/>
          <p:nvPr/>
        </p:nvSpPr>
        <p:spPr>
          <a:xfrm>
            <a:off x="2915477" y="2983944"/>
            <a:ext cx="472910" cy="3747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9FE0AD41-1EA1-EDD0-C94D-278851667FC0}"/>
              </a:ext>
            </a:extLst>
          </p:cNvPr>
          <p:cNvSpPr/>
          <p:nvPr/>
        </p:nvSpPr>
        <p:spPr>
          <a:xfrm>
            <a:off x="2915477" y="3397504"/>
            <a:ext cx="472910" cy="3747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6088208-1898-A79F-185F-B150203FDCE0}"/>
              </a:ext>
            </a:extLst>
          </p:cNvPr>
          <p:cNvSpPr/>
          <p:nvPr/>
        </p:nvSpPr>
        <p:spPr>
          <a:xfrm>
            <a:off x="2915477" y="3816377"/>
            <a:ext cx="472910" cy="3747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FDC2D11B-A0CE-F279-9C51-D2783DD356CC}"/>
              </a:ext>
            </a:extLst>
          </p:cNvPr>
          <p:cNvSpPr/>
          <p:nvPr/>
        </p:nvSpPr>
        <p:spPr>
          <a:xfrm>
            <a:off x="2913761" y="4235250"/>
            <a:ext cx="472910" cy="3747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1 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5A149E8A-DF1B-0B3A-C3F4-FFACC80CCBD7}"/>
              </a:ext>
            </a:extLst>
          </p:cNvPr>
          <p:cNvSpPr/>
          <p:nvPr/>
        </p:nvSpPr>
        <p:spPr>
          <a:xfrm>
            <a:off x="2912045" y="4648810"/>
            <a:ext cx="472910" cy="3747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0 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4A7EBE8-4CAB-DC45-367B-E5661979466C}"/>
              </a:ext>
            </a:extLst>
          </p:cNvPr>
          <p:cNvSpPr/>
          <p:nvPr/>
        </p:nvSpPr>
        <p:spPr>
          <a:xfrm>
            <a:off x="2910329" y="5062370"/>
            <a:ext cx="472910" cy="3747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0 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F55C8031-77D5-2B09-9913-B6D2ADF6FCD2}"/>
              </a:ext>
            </a:extLst>
          </p:cNvPr>
          <p:cNvSpPr/>
          <p:nvPr/>
        </p:nvSpPr>
        <p:spPr>
          <a:xfrm>
            <a:off x="2910329" y="5475930"/>
            <a:ext cx="472910" cy="3747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cs typeface="Calibri"/>
              </a:rPr>
              <a:t>0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6CC1589-D892-82BA-B172-AFE54ED27EE3}"/>
              </a:ext>
            </a:extLst>
          </p:cNvPr>
          <p:cNvSpPr/>
          <p:nvPr/>
        </p:nvSpPr>
        <p:spPr>
          <a:xfrm>
            <a:off x="5696242" y="1775274"/>
            <a:ext cx="799516" cy="7936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2A1BE8-F5AE-8246-47DA-8D0CDBBB6256}"/>
              </a:ext>
            </a:extLst>
          </p:cNvPr>
          <p:cNvSpPr/>
          <p:nvPr/>
        </p:nvSpPr>
        <p:spPr>
          <a:xfrm>
            <a:off x="5696242" y="2889512"/>
            <a:ext cx="799516" cy="7936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88B29F-4141-AC49-CD3D-3B9BACB5658C}"/>
              </a:ext>
            </a:extLst>
          </p:cNvPr>
          <p:cNvSpPr/>
          <p:nvPr/>
        </p:nvSpPr>
        <p:spPr>
          <a:xfrm>
            <a:off x="5696242" y="4003750"/>
            <a:ext cx="799516" cy="7936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3A2F26-8719-E1ED-00A1-CC38438B34E0}"/>
              </a:ext>
            </a:extLst>
          </p:cNvPr>
          <p:cNvSpPr/>
          <p:nvPr/>
        </p:nvSpPr>
        <p:spPr>
          <a:xfrm>
            <a:off x="5696242" y="5117988"/>
            <a:ext cx="799516" cy="7936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B415E5A-233C-6F51-A227-62F10B77E76D}"/>
              </a:ext>
            </a:extLst>
          </p:cNvPr>
          <p:cNvSpPr/>
          <p:nvPr/>
        </p:nvSpPr>
        <p:spPr>
          <a:xfrm>
            <a:off x="8342460" y="2815613"/>
            <a:ext cx="799516" cy="7936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3E6164-5C62-3787-5FE4-2CEE67F18C1B}"/>
              </a:ext>
            </a:extLst>
          </p:cNvPr>
          <p:cNvSpPr/>
          <p:nvPr/>
        </p:nvSpPr>
        <p:spPr>
          <a:xfrm>
            <a:off x="8342460" y="3929851"/>
            <a:ext cx="799516" cy="7936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75288E-300B-680E-24D4-07CC32A949C5}"/>
              </a:ext>
            </a:extLst>
          </p:cNvPr>
          <p:cNvCxnSpPr>
            <a:stCxn id="84" idx="3"/>
            <a:endCxn id="2" idx="2"/>
          </p:cNvCxnSpPr>
          <p:nvPr/>
        </p:nvCxnSpPr>
        <p:spPr>
          <a:xfrm>
            <a:off x="3390103" y="1914699"/>
            <a:ext cx="2306139" cy="257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232455-1B7D-49A1-32CB-87618F02BF35}"/>
              </a:ext>
            </a:extLst>
          </p:cNvPr>
          <p:cNvCxnSpPr>
            <a:endCxn id="4" idx="2"/>
          </p:cNvCxnSpPr>
          <p:nvPr/>
        </p:nvCxnSpPr>
        <p:spPr>
          <a:xfrm>
            <a:off x="3390103" y="1930400"/>
            <a:ext cx="2306139" cy="1355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0A3DF3-319B-E067-D07E-57328B10FEB5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3390103" y="1914699"/>
            <a:ext cx="2306139" cy="2485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1F5D10D-2B16-8662-CCE1-5C6764F81DE7}"/>
              </a:ext>
            </a:extLst>
          </p:cNvPr>
          <p:cNvCxnSpPr>
            <a:endCxn id="7" idx="2"/>
          </p:cNvCxnSpPr>
          <p:nvPr/>
        </p:nvCxnSpPr>
        <p:spPr>
          <a:xfrm>
            <a:off x="3390103" y="1930400"/>
            <a:ext cx="2306139" cy="3584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B7C3447-6708-1664-41C4-C6E5198FFB4E}"/>
              </a:ext>
            </a:extLst>
          </p:cNvPr>
          <p:cNvSpPr txBox="1"/>
          <p:nvPr/>
        </p:nvSpPr>
        <p:spPr>
          <a:xfrm>
            <a:off x="4172242" y="1393402"/>
            <a:ext cx="905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Weights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13437A-7B18-9BF6-751A-FF66791E2CAD}"/>
              </a:ext>
            </a:extLst>
          </p:cNvPr>
          <p:cNvSpPr txBox="1"/>
          <p:nvPr/>
        </p:nvSpPr>
        <p:spPr>
          <a:xfrm>
            <a:off x="4383975" y="1851053"/>
            <a:ext cx="512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W</a:t>
            </a:r>
            <a:r>
              <a:rPr lang="en-US" sz="1400" i="1" baseline="-25000" dirty="0">
                <a:solidFill>
                  <a:schemeClr val="bg1"/>
                </a:solidFill>
              </a:rPr>
              <a:t>1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644A56-920E-DD44-5367-762174D6817B}"/>
              </a:ext>
            </a:extLst>
          </p:cNvPr>
          <p:cNvSpPr txBox="1"/>
          <p:nvPr/>
        </p:nvSpPr>
        <p:spPr>
          <a:xfrm>
            <a:off x="4346374" y="2444667"/>
            <a:ext cx="55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W</a:t>
            </a:r>
            <a:r>
              <a:rPr lang="en-US" sz="1400" i="1" baseline="-25000" dirty="0">
                <a:solidFill>
                  <a:schemeClr val="bg1"/>
                </a:solidFill>
              </a:rPr>
              <a:t>2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2E2D35-3D8C-A9A5-4C3A-F65F34370766}"/>
              </a:ext>
            </a:extLst>
          </p:cNvPr>
          <p:cNvSpPr txBox="1"/>
          <p:nvPr/>
        </p:nvSpPr>
        <p:spPr>
          <a:xfrm>
            <a:off x="4369702" y="3014729"/>
            <a:ext cx="457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W</a:t>
            </a:r>
            <a:r>
              <a:rPr lang="en-US" sz="1400" i="1" baseline="-25000" dirty="0">
                <a:solidFill>
                  <a:schemeClr val="bg1"/>
                </a:solidFill>
              </a:rPr>
              <a:t>3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DEB18B-8B7F-8663-FD5A-407435EF5B8F}"/>
              </a:ext>
            </a:extLst>
          </p:cNvPr>
          <p:cNvSpPr txBox="1"/>
          <p:nvPr/>
        </p:nvSpPr>
        <p:spPr>
          <a:xfrm>
            <a:off x="4383975" y="3583087"/>
            <a:ext cx="457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W</a:t>
            </a:r>
            <a:r>
              <a:rPr lang="en-US" sz="1400" i="1" baseline="-25000" dirty="0">
                <a:solidFill>
                  <a:schemeClr val="bg1"/>
                </a:solidFill>
              </a:rPr>
              <a:t>4</a:t>
            </a:r>
            <a:endParaRPr lang="en-US" sz="1400" i="1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F41DA48-396E-702E-8775-138FB5436FEC}"/>
              </a:ext>
            </a:extLst>
          </p:cNvPr>
          <p:cNvCxnSpPr>
            <a:stCxn id="2" idx="6"/>
            <a:endCxn id="10" idx="2"/>
          </p:cNvCxnSpPr>
          <p:nvPr/>
        </p:nvCxnSpPr>
        <p:spPr>
          <a:xfrm>
            <a:off x="6495758" y="2172084"/>
            <a:ext cx="1846702" cy="1040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7EC7424-6641-25D0-86C0-3F842E36848A}"/>
              </a:ext>
            </a:extLst>
          </p:cNvPr>
          <p:cNvCxnSpPr>
            <a:stCxn id="2" idx="6"/>
            <a:endCxn id="11" idx="2"/>
          </p:cNvCxnSpPr>
          <p:nvPr/>
        </p:nvCxnSpPr>
        <p:spPr>
          <a:xfrm>
            <a:off x="6495758" y="2172084"/>
            <a:ext cx="1846702" cy="2154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B176839-EAD7-8B7B-788A-B41B9E08912F}"/>
              </a:ext>
            </a:extLst>
          </p:cNvPr>
          <p:cNvCxnSpPr>
            <a:stCxn id="4" idx="6"/>
            <a:endCxn id="10" idx="2"/>
          </p:cNvCxnSpPr>
          <p:nvPr/>
        </p:nvCxnSpPr>
        <p:spPr>
          <a:xfrm flipV="1">
            <a:off x="6495758" y="3212423"/>
            <a:ext cx="1846702" cy="73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A04E0B7-8E81-E401-7B93-E5285798ED5B}"/>
              </a:ext>
            </a:extLst>
          </p:cNvPr>
          <p:cNvCxnSpPr>
            <a:stCxn id="4" idx="6"/>
            <a:endCxn id="11" idx="2"/>
          </p:cNvCxnSpPr>
          <p:nvPr/>
        </p:nvCxnSpPr>
        <p:spPr>
          <a:xfrm>
            <a:off x="6495758" y="3286322"/>
            <a:ext cx="1846702" cy="1040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5B472A4-08F2-5470-21EA-5A2E894E8510}"/>
              </a:ext>
            </a:extLst>
          </p:cNvPr>
          <p:cNvCxnSpPr>
            <a:endCxn id="10" idx="2"/>
          </p:cNvCxnSpPr>
          <p:nvPr/>
        </p:nvCxnSpPr>
        <p:spPr>
          <a:xfrm flipV="1">
            <a:off x="6495758" y="3212423"/>
            <a:ext cx="1846702" cy="1188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68629FD-6D2D-6602-E8B2-C4FBEF51D5EA}"/>
              </a:ext>
            </a:extLst>
          </p:cNvPr>
          <p:cNvCxnSpPr>
            <a:stCxn id="6" idx="6"/>
            <a:endCxn id="11" idx="2"/>
          </p:cNvCxnSpPr>
          <p:nvPr/>
        </p:nvCxnSpPr>
        <p:spPr>
          <a:xfrm flipV="1">
            <a:off x="6495758" y="4326661"/>
            <a:ext cx="1846702" cy="73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2CA6A18-F325-2F8D-8020-8422C6E00F3D}"/>
              </a:ext>
            </a:extLst>
          </p:cNvPr>
          <p:cNvCxnSpPr>
            <a:stCxn id="7" idx="6"/>
            <a:endCxn id="10" idx="2"/>
          </p:cNvCxnSpPr>
          <p:nvPr/>
        </p:nvCxnSpPr>
        <p:spPr>
          <a:xfrm flipV="1">
            <a:off x="6495758" y="3212423"/>
            <a:ext cx="1846702" cy="230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09560CC-BC21-1BDF-4336-7E72C3A83537}"/>
              </a:ext>
            </a:extLst>
          </p:cNvPr>
          <p:cNvCxnSpPr>
            <a:stCxn id="7" idx="6"/>
            <a:endCxn id="11" idx="2"/>
          </p:cNvCxnSpPr>
          <p:nvPr/>
        </p:nvCxnSpPr>
        <p:spPr>
          <a:xfrm flipV="1">
            <a:off x="6495758" y="4326661"/>
            <a:ext cx="1846702" cy="1188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F782BF97-EB93-8AFE-04AF-DFF8CA51352D}"/>
              </a:ext>
            </a:extLst>
          </p:cNvPr>
          <p:cNvSpPr txBox="1"/>
          <p:nvPr/>
        </p:nvSpPr>
        <p:spPr>
          <a:xfrm>
            <a:off x="5394036" y="5989050"/>
            <a:ext cx="140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Hidden Layer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28E9C00-E1D2-1446-421B-B175DC91CF90}"/>
              </a:ext>
            </a:extLst>
          </p:cNvPr>
          <p:cNvSpPr txBox="1"/>
          <p:nvPr/>
        </p:nvSpPr>
        <p:spPr>
          <a:xfrm>
            <a:off x="8040255" y="4794025"/>
            <a:ext cx="140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Output Layer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537C07A-A1F7-3456-FEDF-0D79433C70C5}"/>
              </a:ext>
            </a:extLst>
          </p:cNvPr>
          <p:cNvSpPr txBox="1"/>
          <p:nvPr/>
        </p:nvSpPr>
        <p:spPr>
          <a:xfrm>
            <a:off x="1280781" y="3518853"/>
            <a:ext cx="140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Input Layer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B339A76-5AFF-7B20-A074-86078CBF2AF6}"/>
              </a:ext>
            </a:extLst>
          </p:cNvPr>
          <p:cNvSpPr txBox="1"/>
          <p:nvPr/>
        </p:nvSpPr>
        <p:spPr>
          <a:xfrm>
            <a:off x="5894404" y="1419548"/>
            <a:ext cx="403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N</a:t>
            </a:r>
            <a:r>
              <a:rPr lang="en-US" sz="1400" i="1" baseline="-25000" dirty="0">
                <a:solidFill>
                  <a:schemeClr val="bg1"/>
                </a:solidFill>
              </a:rPr>
              <a:t>1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2969128-427F-954B-5DD9-29660BFF3C7F}"/>
              </a:ext>
            </a:extLst>
          </p:cNvPr>
          <p:cNvSpPr txBox="1"/>
          <p:nvPr/>
        </p:nvSpPr>
        <p:spPr>
          <a:xfrm>
            <a:off x="5929265" y="2559878"/>
            <a:ext cx="403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N</a:t>
            </a:r>
            <a:r>
              <a:rPr lang="en-US" sz="1400" i="1" baseline="-25000" dirty="0">
                <a:solidFill>
                  <a:schemeClr val="bg1"/>
                </a:solidFill>
              </a:rPr>
              <a:t>2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99ED1FB-6BA7-79FD-FB1C-77B88A3F1D1F}"/>
              </a:ext>
            </a:extLst>
          </p:cNvPr>
          <p:cNvSpPr txBox="1"/>
          <p:nvPr/>
        </p:nvSpPr>
        <p:spPr>
          <a:xfrm>
            <a:off x="5929265" y="3679787"/>
            <a:ext cx="403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N</a:t>
            </a:r>
            <a:r>
              <a:rPr lang="en-US" sz="1400" i="1" baseline="-25000" dirty="0">
                <a:solidFill>
                  <a:schemeClr val="bg1"/>
                </a:solidFill>
              </a:rPr>
              <a:t>3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79D66B2-89BC-0D7E-1F29-349E11A1DE85}"/>
              </a:ext>
            </a:extLst>
          </p:cNvPr>
          <p:cNvSpPr txBox="1"/>
          <p:nvPr/>
        </p:nvSpPr>
        <p:spPr>
          <a:xfrm>
            <a:off x="5929267" y="4794025"/>
            <a:ext cx="403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N</a:t>
            </a:r>
            <a:r>
              <a:rPr lang="en-US" sz="1400" i="1" baseline="-25000" dirty="0">
                <a:solidFill>
                  <a:schemeClr val="bg1"/>
                </a:solidFill>
              </a:rPr>
              <a:t>4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CBF026-3E60-9047-983D-F5520EBDABF8}"/>
              </a:ext>
            </a:extLst>
          </p:cNvPr>
          <p:cNvSpPr txBox="1"/>
          <p:nvPr/>
        </p:nvSpPr>
        <p:spPr>
          <a:xfrm>
            <a:off x="9293259" y="3014729"/>
            <a:ext cx="140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Accept H</a:t>
            </a:r>
            <a:r>
              <a:rPr lang="en-US" sz="1600" i="1" baseline="-25000" dirty="0">
                <a:solidFill>
                  <a:schemeClr val="bg1"/>
                </a:solidFill>
              </a:rPr>
              <a:t>0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4ECBD-B169-4F6B-9697-40CD4397F361}"/>
              </a:ext>
            </a:extLst>
          </p:cNvPr>
          <p:cNvSpPr txBox="1"/>
          <p:nvPr/>
        </p:nvSpPr>
        <p:spPr>
          <a:xfrm>
            <a:off x="9293258" y="4157384"/>
            <a:ext cx="140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Reject H</a:t>
            </a:r>
            <a:r>
              <a:rPr lang="en-US" sz="1600" i="1" baseline="-25000" dirty="0">
                <a:solidFill>
                  <a:schemeClr val="bg1"/>
                </a:solidFill>
              </a:rPr>
              <a:t>0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486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 - Dark">
  <a:themeElements>
    <a:clrScheme name="Custom 2">
      <a:dk1>
        <a:srgbClr val="000000"/>
      </a:dk1>
      <a:lt1>
        <a:srgbClr val="FFFFFF"/>
      </a:lt1>
      <a:dk2>
        <a:srgbClr val="454545"/>
      </a:dk2>
      <a:lt2>
        <a:srgbClr val="E8E8E8"/>
      </a:lt2>
      <a:accent1>
        <a:srgbClr val="23D2D6"/>
      </a:accent1>
      <a:accent2>
        <a:srgbClr val="00A4B5"/>
      </a:accent2>
      <a:accent3>
        <a:srgbClr val="E55ED6"/>
      </a:accent3>
      <a:accent4>
        <a:srgbClr val="B9D63A"/>
      </a:accent4>
      <a:accent5>
        <a:srgbClr val="077480"/>
      </a:accent5>
      <a:accent6>
        <a:srgbClr val="8F3A87"/>
      </a:accent6>
      <a:hlink>
        <a:srgbClr val="00A4B5"/>
      </a:hlink>
      <a:folHlink>
        <a:srgbClr val="0774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45720" rIns="0" bIns="45720" rtlCol="0" anchor="b">
        <a:normAutofit/>
      </a:bodyPr>
      <a:lstStyle>
        <a:defPPr algn="l">
          <a:defRPr sz="3600" b="1" dirty="0" err="1" smtClean="0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Wide.potx" id="{564CF9FD-D420-42CC-BFB5-AA5411CB1016}" vid="{E8F35DC5-C7E4-4C75-AD96-49D5A8E4696B}"/>
    </a:ext>
  </a:extLst>
</a:theme>
</file>

<file path=ppt/theme/theme2.xml><?xml version="1.0" encoding="utf-8"?>
<a:theme xmlns:a="http://schemas.openxmlformats.org/drawingml/2006/main" name="Content Slides - Dark">
  <a:themeElements>
    <a:clrScheme name="Booz Allen 2025">
      <a:dk1>
        <a:srgbClr val="000000"/>
      </a:dk1>
      <a:lt1>
        <a:srgbClr val="FFFFFF"/>
      </a:lt1>
      <a:dk2>
        <a:srgbClr val="243645"/>
      </a:dk2>
      <a:lt2>
        <a:srgbClr val="E7E6E6"/>
      </a:lt2>
      <a:accent1>
        <a:srgbClr val="23D2D7"/>
      </a:accent1>
      <a:accent2>
        <a:srgbClr val="00A5B5"/>
      </a:accent2>
      <a:accent3>
        <a:srgbClr val="BAD63A"/>
      </a:accent3>
      <a:accent4>
        <a:srgbClr val="E55ED6"/>
      </a:accent4>
      <a:accent5>
        <a:srgbClr val="077480"/>
      </a:accent5>
      <a:accent6>
        <a:srgbClr val="8F3A8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dirty="0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late Wide.potx" id="{A4AA3372-4DF5-4907-8714-6AEEF7B189C6}" vid="{64B27CBE-CF3F-4524-A76D-CFF690F3E8FD}"/>
    </a:ext>
  </a:extLst>
</a:theme>
</file>

<file path=ppt/theme/theme3.xml><?xml version="1.0" encoding="utf-8"?>
<a:theme xmlns:a="http://schemas.openxmlformats.org/drawingml/2006/main" name="1_Content Slides - Dark">
  <a:themeElements>
    <a:clrScheme name="Booz Allen 2025">
      <a:dk1>
        <a:srgbClr val="000000"/>
      </a:dk1>
      <a:lt1>
        <a:srgbClr val="FFFFFF"/>
      </a:lt1>
      <a:dk2>
        <a:srgbClr val="243645"/>
      </a:dk2>
      <a:lt2>
        <a:srgbClr val="E7E6E6"/>
      </a:lt2>
      <a:accent1>
        <a:srgbClr val="23D2D7"/>
      </a:accent1>
      <a:accent2>
        <a:srgbClr val="00A5B5"/>
      </a:accent2>
      <a:accent3>
        <a:srgbClr val="BAD63A"/>
      </a:accent3>
      <a:accent4>
        <a:srgbClr val="E55ED6"/>
      </a:accent4>
      <a:accent5>
        <a:srgbClr val="077480"/>
      </a:accent5>
      <a:accent6>
        <a:srgbClr val="8F3A8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dirty="0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late Wide.potx" id="{A4AA3372-4DF5-4907-8714-6AEEF7B189C6}" vid="{64B27CBE-CF3F-4524-A76D-CFF690F3E8FD}"/>
    </a:ext>
  </a:extLst>
</a:theme>
</file>

<file path=ppt/theme/theme4.xml><?xml version="1.0" encoding="utf-8"?>
<a:theme xmlns:a="http://schemas.openxmlformats.org/drawingml/2006/main" name="Content Slides 2 - Dark">
  <a:themeElements>
    <a:clrScheme name="Custom 1">
      <a:dk1>
        <a:srgbClr val="000000"/>
      </a:dk1>
      <a:lt1>
        <a:srgbClr val="FFFFFF"/>
      </a:lt1>
      <a:dk2>
        <a:srgbClr val="454545"/>
      </a:dk2>
      <a:lt2>
        <a:srgbClr val="E8E8E8"/>
      </a:lt2>
      <a:accent1>
        <a:srgbClr val="23D2D6"/>
      </a:accent1>
      <a:accent2>
        <a:srgbClr val="00A4B5"/>
      </a:accent2>
      <a:accent3>
        <a:srgbClr val="E55ED6"/>
      </a:accent3>
      <a:accent4>
        <a:srgbClr val="B9D63A"/>
      </a:accent4>
      <a:accent5>
        <a:srgbClr val="00838F"/>
      </a:accent5>
      <a:accent6>
        <a:srgbClr val="8F3A87"/>
      </a:accent6>
      <a:hlink>
        <a:srgbClr val="00838E"/>
      </a:hlink>
      <a:folHlink>
        <a:srgbClr val="00838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200" dirty="0">
            <a:solidFill>
              <a:schemeClr val="bg1"/>
            </a:solidFill>
            <a:latin typeface="Inter" panose="02000503000000020004" pitchFamily="2" charset="0"/>
            <a:ea typeface="Inter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Wide_051425" id="{4DF11678-A8BA-474C-8B98-02DA1EBA89AD}" vid="{2E25B833-0CC7-9E49-BDEE-AB88739D2D6B}"/>
    </a:ext>
  </a:extLst>
</a:theme>
</file>

<file path=ppt/theme/theme5.xml><?xml version="1.0" encoding="utf-8"?>
<a:theme xmlns:a="http://schemas.openxmlformats.org/drawingml/2006/main" name="Divider Slides">
  <a:themeElements>
    <a:clrScheme name="NEW_Booz Allen Blue v2">
      <a:dk1>
        <a:srgbClr val="000000"/>
      </a:dk1>
      <a:lt1>
        <a:srgbClr val="FFFFFF"/>
      </a:lt1>
      <a:dk2>
        <a:srgbClr val="464646"/>
      </a:dk2>
      <a:lt2>
        <a:srgbClr val="E8E8E8"/>
      </a:lt2>
      <a:accent1>
        <a:srgbClr val="23D2D7"/>
      </a:accent1>
      <a:accent2>
        <a:srgbClr val="00A5B5"/>
      </a:accent2>
      <a:accent3>
        <a:srgbClr val="E55ED6"/>
      </a:accent3>
      <a:accent4>
        <a:srgbClr val="BAD63A"/>
      </a:accent4>
      <a:accent5>
        <a:srgbClr val="177480"/>
      </a:accent5>
      <a:accent6>
        <a:srgbClr val="8F3A87"/>
      </a:accent6>
      <a:hlink>
        <a:srgbClr val="000000"/>
      </a:hlink>
      <a:folHlink>
        <a:srgbClr val="23D2D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>
        <a:spAutoFit/>
      </a:bodyPr>
      <a:lstStyle>
        <a:defPPr algn="l">
          <a:defRPr sz="3600" b="1" dirty="0" err="1">
            <a:solidFill>
              <a:srgbClr val="23D2D7"/>
            </a:solidFill>
            <a:latin typeface="Inter" panose="02000503000000020004" pitchFamily="2" charset="0"/>
            <a:ea typeface="Inter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Wide_051425" id="{4DF11678-A8BA-474C-8B98-02DA1EBA89AD}" vid="{D3E9CC64-349C-2149-967C-8B79B0BF3B9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72BCB226FE0745AEAB0A612BE10A1A" ma:contentTypeVersion="31" ma:contentTypeDescription="Create a new document." ma:contentTypeScope="" ma:versionID="4a67542d5b9cdab6caf175faa6ee5c47">
  <xsd:schema xmlns:xsd="http://www.w3.org/2001/XMLSchema" xmlns:xs="http://www.w3.org/2001/XMLSchema" xmlns:p="http://schemas.microsoft.com/office/2006/metadata/properties" xmlns:ns2="33fd4c90-921f-4db8-a916-be8432e353a7" xmlns:ns3="03b951ae-b802-4daf-9097-733441c3e58b" targetNamespace="http://schemas.microsoft.com/office/2006/metadata/properties" ma:root="true" ma:fieldsID="14e01c5a408637245d1a3b76fd68439f" ns2:_="" ns3:_="">
    <xsd:import namespace="33fd4c90-921f-4db8-a916-be8432e353a7"/>
    <xsd:import namespace="03b951ae-b802-4daf-9097-733441c3e58b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MediaLengthInSeconds" minOccurs="0"/>
                <xsd:element ref="ns3:lcf76f155ced4ddcb4097134ff3c332f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fd4c90-921f-4db8-a916-be8432e353a7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description="" ma:hidden="true" ma:list="{b531024f-96fe-492e-a8f0-8b50b6429a44}" ma:internalName="TaxCatchAll" ma:showField="CatchAllData" ma:web="33fd4c90-921f-4db8-a916-be8432e353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b951ae-b802-4daf-9097-733441c3e58b" elementFormDefault="qualified">
    <xsd:import namespace="http://schemas.microsoft.com/office/2006/documentManagement/types"/>
    <xsd:import namespace="http://schemas.microsoft.com/office/infopath/2007/PartnerControls"/>
    <xsd:element name="MediaLengthInSeconds" ma:index="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74fca95-fc27-4d9d-95fe-91d8ae1385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fd4c90-921f-4db8-a916-be8432e353a7" xsi:nil="true"/>
    <lcf76f155ced4ddcb4097134ff3c332f xmlns="03b951ae-b802-4daf-9097-733441c3e58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0F41ED-B693-4879-9F4A-9EAA09CC1E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fd4c90-921f-4db8-a916-be8432e353a7"/>
    <ds:schemaRef ds:uri="03b951ae-b802-4daf-9097-733441c3e5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0BCB53-92F1-4BC7-8869-E775AE8646C4}">
  <ds:schemaRefs>
    <ds:schemaRef ds:uri="41c80e78-f10c-43d3-bcd5-e6d28d72c088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4b44b0c5-59d2-4eaf-bf29-33cb70bfd5ba"/>
    <ds:schemaRef ds:uri="http://schemas.microsoft.com/office/2006/metadata/properties"/>
    <ds:schemaRef ds:uri="33fd4c90-921f-4db8-a916-be8432e353a7"/>
    <ds:schemaRef ds:uri="03b951ae-b802-4daf-9097-733441c3e58b"/>
  </ds:schemaRefs>
</ds:datastoreItem>
</file>

<file path=customXml/itemProps3.xml><?xml version="1.0" encoding="utf-8"?>
<ds:datastoreItem xmlns:ds="http://schemas.openxmlformats.org/officeDocument/2006/customXml" ds:itemID="{B7E13412-D94F-4105-BAD4-20C95CC71B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5fe813e-0caa-432a-b2ac-d555aa91bd1c}" enabled="0" method="" siteId="{d5fe813e-0caa-432a-b2ac-d555aa91bd1c}" removed="1"/>
  <clbl:label id="{e4a76287-cf44-450a-9565-94fa46e7aae8}" enabled="1" method="Privileged" siteId="{66d73691-ea97-48b1-95d5-e94f0a46b87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7584</TotalTime>
  <Words>842</Words>
  <Application>Microsoft Office PowerPoint</Application>
  <PresentationFormat>Widescreen</PresentationFormat>
  <Paragraphs>175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Aptos</vt:lpstr>
      <vt:lpstr>Arial</vt:lpstr>
      <vt:lpstr>Calibri</vt:lpstr>
      <vt:lpstr>Courier New</vt:lpstr>
      <vt:lpstr>Georgia</vt:lpstr>
      <vt:lpstr>Inter</vt:lpstr>
      <vt:lpstr>LucidaGrande</vt:lpstr>
      <vt:lpstr>Oswald</vt:lpstr>
      <vt:lpstr>Source Serif 4</vt:lpstr>
      <vt:lpstr>Title Slides - Dark</vt:lpstr>
      <vt:lpstr>Content Slides - Dark</vt:lpstr>
      <vt:lpstr>1_Content Slides - Dark</vt:lpstr>
      <vt:lpstr>Content Slides 2 - Dark</vt:lpstr>
      <vt:lpstr>Divider Slides</vt:lpstr>
      <vt:lpstr>Decision Making with Data</vt:lpstr>
      <vt:lpstr>PowerPoint Presentation</vt:lpstr>
      <vt:lpstr>PowerPoint Presentation</vt:lpstr>
      <vt:lpstr>PowerPoint Presentation</vt:lpstr>
      <vt:lpstr>ExPO EX42 Data Science Use Case</vt:lpstr>
      <vt:lpstr>PowerPoint Presentation</vt:lpstr>
      <vt:lpstr>PowerPoint Presentation</vt:lpstr>
      <vt:lpstr>Bag of Words</vt:lpstr>
      <vt:lpstr>Multi-layer perceptron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Bell, Sarah [USA]</dc:creator>
  <cp:lastModifiedBy>Nelson, Samantha J.</cp:lastModifiedBy>
  <cp:revision>17</cp:revision>
  <dcterms:created xsi:type="dcterms:W3CDTF">2025-06-04T13:53:17Z</dcterms:created>
  <dcterms:modified xsi:type="dcterms:W3CDTF">2025-10-13T11:46:25Z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0x0101002272BCB226FE0745AEAB0A612BE10A1A</vt:lpwstr>
  </property>
  <property fmtid="{D5CDD505-2E9C-101B-9397-08002B2CF9AE}" pid="3" name="ClassificationContentMarkingHeaderLocations">
    <vt:lpwstr>Title Slides - Dark:4\Content Slides - Dark:8\Content Slides 2 - Dark:7\Content Slides 3 - Dark:8\Pullquote :8\Divider Slides:9</vt:lpwstr>
  </property>
  <property fmtid="{D5CDD505-2E9C-101B-9397-08002B2CF9AE}" pid="4" name="ClassificationContentMarkingHeaderText">
    <vt:lpwstr>Booz Allen Hamilton Internal</vt:lpwstr>
  </property>
  <property fmtid="{D5CDD505-2E9C-101B-9397-08002B2CF9AE}" pid="5" name="MediaServiceImageTags">
    <vt:lpwstr/>
  </property>
</Properties>
</file>